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61" r:id="rId3"/>
    <p:sldId id="258" r:id="rId4"/>
    <p:sldId id="282" r:id="rId5"/>
    <p:sldId id="277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SECTOR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751-4114-A947-AF348B7C3100}"/>
              </c:ext>
            </c:extLst>
          </c:dPt>
          <c:dPt>
            <c:idx val="1"/>
            <c:bubble3D val="0"/>
            <c:spPr>
              <a:solidFill>
                <a:schemeClr val="accent5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5751-4114-A947-AF348B7C3100}"/>
              </c:ext>
            </c:extLst>
          </c:dPt>
          <c:dPt>
            <c:idx val="2"/>
            <c:bubble3D val="0"/>
            <c:spPr>
              <a:solidFill>
                <a:schemeClr val="accent5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751-4114-A947-AF348B7C3100}"/>
              </c:ext>
            </c:extLst>
          </c:dPt>
          <c:dPt>
            <c:idx val="3"/>
            <c:bubble3D val="0"/>
            <c:spPr>
              <a:solidFill>
                <a:schemeClr val="accent5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5751-4114-A947-AF348B7C3100}"/>
              </c:ext>
            </c:extLst>
          </c:dPt>
          <c:dLbls>
            <c:dLbl>
              <c:idx val="0"/>
              <c:layout>
                <c:manualLayout>
                  <c:x val="-0.11053131000589329"/>
                  <c:y val="0.1869973713731169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CAAAEED-2031-4D5F-B5AE-F9F19201FFA9}" type="VALUE">
                      <a:rPr lang="en-US" sz="1400" b="1" smtClean="0"/>
                      <a:pPr>
                        <a:defRPr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defRPr>
                      </a:pPr>
                      <a:t>[VALOR]</a:t>
                    </a:fld>
                    <a:r>
                      <a:rPr lang="en-US" sz="1400" b="1" dirty="0"/>
                      <a:t>%</a:t>
                    </a:r>
                    <a:endParaRPr lang="en-US" sz="1400" b="1" baseline="0" dirty="0"/>
                  </a:p>
                  <a:p>
                    <a:pPr>
                      <a:defRPr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defRPr>
                    </a:pPr>
                    <a:r>
                      <a:rPr lang="en-US" sz="1400" b="1" dirty="0"/>
                      <a:t>SERVICIOS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AR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8298992372040109E-2"/>
                      <c:h val="0.2197870817610130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751-4114-A947-AF348B7C3100}"/>
                </c:ext>
              </c:extLst>
            </c:dLbl>
            <c:dLbl>
              <c:idx val="1"/>
              <c:layout>
                <c:manualLayout>
                  <c:x val="-9.2541318193698208E-2"/>
                  <c:y val="-0.19575353701377007"/>
                </c:manualLayout>
              </c:layout>
              <c:tx>
                <c:rich>
                  <a:bodyPr/>
                  <a:lstStyle/>
                  <a:p>
                    <a:fld id="{452ADA52-214F-4B1B-A990-25525B69B2E6}" type="VALUE">
                      <a:rPr lang="en-US" sz="1400" b="1" smtClean="0"/>
                      <a:pPr/>
                      <a:t>[VALOR]</a:t>
                    </a:fld>
                    <a:r>
                      <a:rPr lang="en-US" sz="1400" b="1" baseline="0" dirty="0"/>
                      <a:t>%</a:t>
                    </a:r>
                  </a:p>
                  <a:p>
                    <a:r>
                      <a:rPr lang="en-US" sz="1400" b="1" dirty="0"/>
                      <a:t>COMERCIO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5751-4114-A947-AF348B7C3100}"/>
                </c:ext>
              </c:extLst>
            </c:dLbl>
            <c:dLbl>
              <c:idx val="2"/>
              <c:layout>
                <c:manualLayout>
                  <c:x val="6.1076380150701118E-2"/>
                  <c:y val="-0.1932156545744085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B4F6A1C-3ABF-420B-A936-FF9650831A35}" type="VALUE">
                      <a:rPr lang="en-US" sz="1200" b="1" smtClean="0"/>
                      <a:pPr>
                        <a:defRPr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defRPr>
                      </a:pPr>
                      <a:t>[VALOR]</a:t>
                    </a:fld>
                    <a:r>
                      <a:rPr lang="en-US" sz="1200" b="1" dirty="0"/>
                      <a:t>%</a:t>
                    </a:r>
                  </a:p>
                  <a:p>
                    <a:pPr>
                      <a:defRPr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defRPr>
                    </a:pPr>
                    <a:r>
                      <a:rPr lang="en-US" sz="1200" b="1" baseline="0" dirty="0"/>
                      <a:t>AGRÍCOLA</a:t>
                    </a:r>
                  </a:p>
                  <a:p>
                    <a:pPr>
                      <a:defRPr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defRPr>
                    </a:pPr>
                    <a:r>
                      <a:rPr lang="en-US" sz="1200" b="1" baseline="0" dirty="0"/>
                      <a:t>GANADERO</a:t>
                    </a:r>
                  </a:p>
                  <a:p>
                    <a:pPr>
                      <a:defRPr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defRPr>
                    </a:pPr>
                    <a:endParaRPr lang="es-AR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AR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2899053822552027E-2"/>
                      <c:h val="0.2047743963878864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751-4114-A947-AF348B7C3100}"/>
                </c:ext>
              </c:extLst>
            </c:dLbl>
            <c:dLbl>
              <c:idx val="3"/>
              <c:layout>
                <c:manualLayout>
                  <c:x val="9.5524951351678072E-2"/>
                  <c:y val="0.11671027964906398"/>
                </c:manualLayout>
              </c:layout>
              <c:tx>
                <c:rich>
                  <a:bodyPr/>
                  <a:lstStyle/>
                  <a:p>
                    <a:fld id="{2DC82160-0BB3-41FA-9B8B-323B1D823AD1}" type="VALUE">
                      <a:rPr lang="en-US" sz="1400" b="1" smtClean="0">
                        <a:solidFill>
                          <a:schemeClr val="bg1">
                            <a:lumMod val="85000"/>
                          </a:schemeClr>
                        </a:solidFill>
                      </a:rPr>
                      <a:pPr/>
                      <a:t>[VALOR]</a:t>
                    </a:fld>
                    <a:r>
                      <a:rPr lang="en-US" sz="1400" b="1" dirty="0">
                        <a:solidFill>
                          <a:schemeClr val="bg1">
                            <a:lumMod val="85000"/>
                          </a:schemeClr>
                        </a:solidFill>
                      </a:rPr>
                      <a:t>%</a:t>
                    </a:r>
                    <a:endParaRPr lang="en-US" sz="1400" b="1" baseline="0" dirty="0">
                      <a:solidFill>
                        <a:schemeClr val="bg1">
                          <a:lumMod val="85000"/>
                        </a:schemeClr>
                      </a:solidFill>
                    </a:endParaRPr>
                  </a:p>
                  <a:p>
                    <a:r>
                      <a:rPr lang="en-US" sz="1400" b="1" baseline="0" dirty="0">
                        <a:solidFill>
                          <a:schemeClr val="bg1">
                            <a:lumMod val="85000"/>
                          </a:schemeClr>
                        </a:solidFill>
                      </a:rPr>
                      <a:t>OTROS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5751-4114-A947-AF348B7C31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4"/>
                <c:pt idx="0">
                  <c:v>SERVICIOS</c:v>
                </c:pt>
                <c:pt idx="1">
                  <c:v>COMERCIO</c:v>
                </c:pt>
                <c:pt idx="2">
                  <c:v>AGRÍCOLA GANADERO</c:v>
                </c:pt>
                <c:pt idx="3">
                  <c:v>OTROS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26.02</c:v>
                </c:pt>
                <c:pt idx="1">
                  <c:v>22.88</c:v>
                </c:pt>
                <c:pt idx="2">
                  <c:v>14.33</c:v>
                </c:pt>
                <c:pt idx="3">
                  <c:v>36.770000000000003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51-4114-A947-AF348B7C3100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1246FA-2583-433E-B249-7AB0DB3C7562}" type="datetimeFigureOut">
              <a:rPr lang="es-ES" smtClean="0"/>
              <a:t>17/07/2020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976502-80B8-432A-BBB5-10A4238FDF7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5629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80BED0-97B0-40B3-9E69-D560BF4AE9F2}" type="slidenum">
              <a:rPr kumimoji="0" lang="es-A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s-A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2556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350" b="1" i="0">
                <a:solidFill>
                  <a:srgbClr val="00B4CA"/>
                </a:solidFill>
                <a:latin typeface="Lucida Sans"/>
                <a:cs typeface="Lucida Sans"/>
              </a:defRPr>
            </a:lvl1pPr>
          </a:lstStyle>
          <a:p>
            <a:pPr marL="12700">
              <a:spcBef>
                <a:spcPts val="204"/>
              </a:spcBef>
            </a:pPr>
            <a:r>
              <a:rPr lang="es-AR" spc="35"/>
              <a:t>BUENOS</a:t>
            </a:r>
            <a:r>
              <a:rPr lang="es-AR" spc="-220"/>
              <a:t> </a:t>
            </a:r>
            <a:r>
              <a:rPr lang="es-AR" spc="15"/>
              <a:t>AIRES</a:t>
            </a:r>
            <a:endParaRPr lang="es-AR" spc="1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50" b="1" i="0">
                <a:solidFill>
                  <a:srgbClr val="808080"/>
                </a:solidFill>
                <a:latin typeface="Lucida Sans"/>
                <a:cs typeface="Lucida Sans"/>
              </a:defRPr>
            </a:lvl1pPr>
          </a:lstStyle>
          <a:p>
            <a:pPr marL="12700">
              <a:spcBef>
                <a:spcPts val="160"/>
              </a:spcBef>
            </a:pPr>
            <a:r>
              <a:rPr lang="es-MX" spc="5"/>
              <a:t>GOBIERNO</a:t>
            </a:r>
            <a:r>
              <a:rPr lang="es-MX" spc="-75"/>
              <a:t> </a:t>
            </a:r>
            <a:r>
              <a:rPr lang="es-MX" spc="5"/>
              <a:t>DE</a:t>
            </a:r>
            <a:r>
              <a:rPr lang="es-MX" spc="-70"/>
              <a:t> </a:t>
            </a:r>
            <a:r>
              <a:rPr lang="es-MX" spc="5"/>
              <a:t>LA</a:t>
            </a:r>
            <a:r>
              <a:rPr lang="es-MX" spc="-80"/>
              <a:t> </a:t>
            </a:r>
            <a:r>
              <a:rPr lang="es-MX" spc="-10"/>
              <a:t>PROVINCIA</a:t>
            </a:r>
            <a:r>
              <a:rPr lang="es-MX" spc="-70"/>
              <a:t> </a:t>
            </a:r>
            <a:r>
              <a:rPr lang="es-MX" spc="5"/>
              <a:t>DE</a:t>
            </a:r>
            <a:endParaRPr lang="es-MX" spc="5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01613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1D1D1B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1D1D1B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350" b="1" i="0">
                <a:solidFill>
                  <a:srgbClr val="00B4CA"/>
                </a:solidFill>
                <a:latin typeface="Lucida Sans"/>
                <a:cs typeface="Lucida Sans"/>
              </a:defRPr>
            </a:lvl1pPr>
          </a:lstStyle>
          <a:p>
            <a:pPr marL="12700">
              <a:spcBef>
                <a:spcPts val="204"/>
              </a:spcBef>
            </a:pPr>
            <a:r>
              <a:rPr lang="es-AR" spc="35"/>
              <a:t>BUENOS</a:t>
            </a:r>
            <a:r>
              <a:rPr lang="es-AR" spc="-220"/>
              <a:t> </a:t>
            </a:r>
            <a:r>
              <a:rPr lang="es-AR" spc="15"/>
              <a:t>AIRES</a:t>
            </a:r>
            <a:endParaRPr lang="es-AR" spc="1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50" b="1" i="0">
                <a:solidFill>
                  <a:srgbClr val="808080"/>
                </a:solidFill>
                <a:latin typeface="Lucida Sans"/>
                <a:cs typeface="Lucida Sans"/>
              </a:defRPr>
            </a:lvl1pPr>
          </a:lstStyle>
          <a:p>
            <a:pPr marL="12700">
              <a:spcBef>
                <a:spcPts val="160"/>
              </a:spcBef>
            </a:pPr>
            <a:r>
              <a:rPr lang="es-MX" spc="5"/>
              <a:t>GOBIERNO</a:t>
            </a:r>
            <a:r>
              <a:rPr lang="es-MX" spc="-75"/>
              <a:t> </a:t>
            </a:r>
            <a:r>
              <a:rPr lang="es-MX" spc="5"/>
              <a:t>DE</a:t>
            </a:r>
            <a:r>
              <a:rPr lang="es-MX" spc="-70"/>
              <a:t> </a:t>
            </a:r>
            <a:r>
              <a:rPr lang="es-MX" spc="5"/>
              <a:t>LA</a:t>
            </a:r>
            <a:r>
              <a:rPr lang="es-MX" spc="-80"/>
              <a:t> </a:t>
            </a:r>
            <a:r>
              <a:rPr lang="es-MX" spc="-10"/>
              <a:t>PROVINCIA</a:t>
            </a:r>
            <a:r>
              <a:rPr lang="es-MX" spc="-70"/>
              <a:t> </a:t>
            </a:r>
            <a:r>
              <a:rPr lang="es-MX" spc="5"/>
              <a:t>DE</a:t>
            </a:r>
            <a:endParaRPr lang="es-MX" spc="5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55087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1D1D1B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350" b="1" i="0">
                <a:solidFill>
                  <a:srgbClr val="00B4CA"/>
                </a:solidFill>
                <a:latin typeface="Lucida Sans"/>
                <a:cs typeface="Lucida Sans"/>
              </a:defRPr>
            </a:lvl1pPr>
          </a:lstStyle>
          <a:p>
            <a:pPr marL="12700">
              <a:spcBef>
                <a:spcPts val="204"/>
              </a:spcBef>
            </a:pPr>
            <a:r>
              <a:rPr lang="es-AR" spc="35"/>
              <a:t>BUENOS</a:t>
            </a:r>
            <a:r>
              <a:rPr lang="es-AR" spc="-220"/>
              <a:t> </a:t>
            </a:r>
            <a:r>
              <a:rPr lang="es-AR" spc="15"/>
              <a:t>AIRES</a:t>
            </a:r>
            <a:endParaRPr lang="es-AR" spc="15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50" b="1" i="0">
                <a:solidFill>
                  <a:srgbClr val="808080"/>
                </a:solidFill>
                <a:latin typeface="Lucida Sans"/>
                <a:cs typeface="Lucida Sans"/>
              </a:defRPr>
            </a:lvl1pPr>
          </a:lstStyle>
          <a:p>
            <a:pPr marL="12700">
              <a:spcBef>
                <a:spcPts val="160"/>
              </a:spcBef>
            </a:pPr>
            <a:r>
              <a:rPr lang="es-MX" spc="5"/>
              <a:t>GOBIERNO</a:t>
            </a:r>
            <a:r>
              <a:rPr lang="es-MX" spc="-75"/>
              <a:t> </a:t>
            </a:r>
            <a:r>
              <a:rPr lang="es-MX" spc="5"/>
              <a:t>DE</a:t>
            </a:r>
            <a:r>
              <a:rPr lang="es-MX" spc="-70"/>
              <a:t> </a:t>
            </a:r>
            <a:r>
              <a:rPr lang="es-MX" spc="5"/>
              <a:t>LA</a:t>
            </a:r>
            <a:r>
              <a:rPr lang="es-MX" spc="-80"/>
              <a:t> </a:t>
            </a:r>
            <a:r>
              <a:rPr lang="es-MX" spc="-10"/>
              <a:t>PROVINCIA</a:t>
            </a:r>
            <a:r>
              <a:rPr lang="es-MX" spc="-70"/>
              <a:t> </a:t>
            </a:r>
            <a:r>
              <a:rPr lang="es-MX" spc="5"/>
              <a:t>DE</a:t>
            </a:r>
            <a:endParaRPr lang="es-MX" spc="5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4418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1D1D1B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350" b="1" i="0">
                <a:solidFill>
                  <a:srgbClr val="00B4CA"/>
                </a:solidFill>
                <a:latin typeface="Lucida Sans"/>
                <a:cs typeface="Lucida Sans"/>
              </a:defRPr>
            </a:lvl1pPr>
          </a:lstStyle>
          <a:p>
            <a:pPr marL="12700">
              <a:spcBef>
                <a:spcPts val="204"/>
              </a:spcBef>
            </a:pPr>
            <a:r>
              <a:rPr lang="es-AR" spc="35"/>
              <a:t>BUENOS</a:t>
            </a:r>
            <a:r>
              <a:rPr lang="es-AR" spc="-220"/>
              <a:t> </a:t>
            </a:r>
            <a:r>
              <a:rPr lang="es-AR" spc="15"/>
              <a:t>AIRES</a:t>
            </a:r>
            <a:endParaRPr lang="es-AR" spc="15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50" b="1" i="0">
                <a:solidFill>
                  <a:srgbClr val="808080"/>
                </a:solidFill>
                <a:latin typeface="Lucida Sans"/>
                <a:cs typeface="Lucida Sans"/>
              </a:defRPr>
            </a:lvl1pPr>
          </a:lstStyle>
          <a:p>
            <a:pPr marL="12700">
              <a:spcBef>
                <a:spcPts val="160"/>
              </a:spcBef>
            </a:pPr>
            <a:r>
              <a:rPr lang="es-MX" spc="5"/>
              <a:t>GOBIERNO</a:t>
            </a:r>
            <a:r>
              <a:rPr lang="es-MX" spc="-75"/>
              <a:t> </a:t>
            </a:r>
            <a:r>
              <a:rPr lang="es-MX" spc="5"/>
              <a:t>DE</a:t>
            </a:r>
            <a:r>
              <a:rPr lang="es-MX" spc="-70"/>
              <a:t> </a:t>
            </a:r>
            <a:r>
              <a:rPr lang="es-MX" spc="5"/>
              <a:t>LA</a:t>
            </a:r>
            <a:r>
              <a:rPr lang="es-MX" spc="-80"/>
              <a:t> </a:t>
            </a:r>
            <a:r>
              <a:rPr lang="es-MX" spc="-10"/>
              <a:t>PROVINCIA</a:t>
            </a:r>
            <a:r>
              <a:rPr lang="es-MX" spc="-70"/>
              <a:t> </a:t>
            </a:r>
            <a:r>
              <a:rPr lang="es-MX" spc="5"/>
              <a:t>DE</a:t>
            </a:r>
            <a:endParaRPr lang="es-MX" spc="5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93771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350" b="1" i="0">
                <a:solidFill>
                  <a:srgbClr val="00B4CA"/>
                </a:solidFill>
                <a:latin typeface="Lucida Sans"/>
                <a:cs typeface="Lucida Sans"/>
              </a:defRPr>
            </a:lvl1pPr>
          </a:lstStyle>
          <a:p>
            <a:pPr marL="12700">
              <a:spcBef>
                <a:spcPts val="204"/>
              </a:spcBef>
            </a:pPr>
            <a:r>
              <a:rPr lang="es-AR" spc="35"/>
              <a:t>BUENOS</a:t>
            </a:r>
            <a:r>
              <a:rPr lang="es-AR" spc="-220"/>
              <a:t> </a:t>
            </a:r>
            <a:r>
              <a:rPr lang="es-AR" spc="15"/>
              <a:t>AIRES</a:t>
            </a:r>
            <a:endParaRPr lang="es-AR" spc="15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50" b="1" i="0">
                <a:solidFill>
                  <a:srgbClr val="808080"/>
                </a:solidFill>
                <a:latin typeface="Lucida Sans"/>
                <a:cs typeface="Lucida Sans"/>
              </a:defRPr>
            </a:lvl1pPr>
          </a:lstStyle>
          <a:p>
            <a:pPr marL="12700">
              <a:spcBef>
                <a:spcPts val="160"/>
              </a:spcBef>
            </a:pPr>
            <a:r>
              <a:rPr lang="es-MX" spc="5"/>
              <a:t>GOBIERNO</a:t>
            </a:r>
            <a:r>
              <a:rPr lang="es-MX" spc="-75"/>
              <a:t> </a:t>
            </a:r>
            <a:r>
              <a:rPr lang="es-MX" spc="5"/>
              <a:t>DE</a:t>
            </a:r>
            <a:r>
              <a:rPr lang="es-MX" spc="-70"/>
              <a:t> </a:t>
            </a:r>
            <a:r>
              <a:rPr lang="es-MX" spc="5"/>
              <a:t>LA</a:t>
            </a:r>
            <a:r>
              <a:rPr lang="es-MX" spc="-80"/>
              <a:t> </a:t>
            </a:r>
            <a:r>
              <a:rPr lang="es-MX" spc="-10"/>
              <a:t>PROVINCIA</a:t>
            </a:r>
            <a:r>
              <a:rPr lang="es-MX" spc="-70"/>
              <a:t> </a:t>
            </a:r>
            <a:r>
              <a:rPr lang="es-MX" spc="5"/>
              <a:t>DE</a:t>
            </a:r>
            <a:endParaRPr lang="es-MX" spc="5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429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97509" y="6136627"/>
            <a:ext cx="3896360" cy="584200"/>
          </a:xfrm>
          <a:custGeom>
            <a:avLst/>
            <a:gdLst/>
            <a:ahLst/>
            <a:cxnLst/>
            <a:rect l="l" t="t" r="r" b="b"/>
            <a:pathLst>
              <a:path w="2922270" h="584200">
                <a:moveTo>
                  <a:pt x="0" y="0"/>
                </a:moveTo>
                <a:lnTo>
                  <a:pt x="2922181" y="0"/>
                </a:lnTo>
                <a:lnTo>
                  <a:pt x="2922181" y="583869"/>
                </a:lnTo>
                <a:lnTo>
                  <a:pt x="0" y="583869"/>
                </a:lnTo>
                <a:lnTo>
                  <a:pt x="0" y="0"/>
                </a:lnTo>
                <a:close/>
              </a:path>
            </a:pathLst>
          </a:custGeom>
          <a:solidFill>
            <a:srgbClr val="00B4CA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99576" y="999281"/>
            <a:ext cx="723053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1D1D1B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99577" y="2142281"/>
            <a:ext cx="751755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1D1D1B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8882177" y="6298344"/>
            <a:ext cx="2999739" cy="3616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50" b="1" i="0">
                <a:solidFill>
                  <a:srgbClr val="00B4CA"/>
                </a:solidFill>
                <a:latin typeface="Lucida Sans"/>
                <a:cs typeface="Lucida Sans"/>
              </a:defRPr>
            </a:lvl1pPr>
          </a:lstStyle>
          <a:p>
            <a:pPr marL="12700">
              <a:spcBef>
                <a:spcPts val="204"/>
              </a:spcBef>
            </a:pPr>
            <a:r>
              <a:rPr lang="es-AR" spc="35"/>
              <a:t>BUENOS</a:t>
            </a:r>
            <a:r>
              <a:rPr lang="es-AR" spc="-220"/>
              <a:t> </a:t>
            </a:r>
            <a:r>
              <a:rPr lang="es-AR" spc="15"/>
              <a:t>AIRES</a:t>
            </a:r>
            <a:endParaRPr lang="es-AR" spc="1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895558" y="6192977"/>
            <a:ext cx="2936239" cy="1615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1" i="0">
                <a:solidFill>
                  <a:srgbClr val="808080"/>
                </a:solidFill>
                <a:latin typeface="Lucida Sans"/>
                <a:cs typeface="Lucida Sans"/>
              </a:defRPr>
            </a:lvl1pPr>
          </a:lstStyle>
          <a:p>
            <a:pPr marL="12700">
              <a:spcBef>
                <a:spcPts val="160"/>
              </a:spcBef>
            </a:pPr>
            <a:r>
              <a:rPr lang="es-MX" spc="5"/>
              <a:t>GOBIERNO</a:t>
            </a:r>
            <a:r>
              <a:rPr lang="es-MX" spc="-75"/>
              <a:t> </a:t>
            </a:r>
            <a:r>
              <a:rPr lang="es-MX" spc="5"/>
              <a:t>DE</a:t>
            </a:r>
            <a:r>
              <a:rPr lang="es-MX" spc="-70"/>
              <a:t> </a:t>
            </a:r>
            <a:r>
              <a:rPr lang="es-MX" spc="5"/>
              <a:t>LA</a:t>
            </a:r>
            <a:r>
              <a:rPr lang="es-MX" spc="-80"/>
              <a:t> </a:t>
            </a:r>
            <a:r>
              <a:rPr lang="es-MX" spc="-10"/>
              <a:t>PROVINCIA</a:t>
            </a:r>
            <a:r>
              <a:rPr lang="es-MX" spc="-70"/>
              <a:t> </a:t>
            </a:r>
            <a:r>
              <a:rPr lang="es-MX" spc="5"/>
              <a:t>DE</a:t>
            </a:r>
            <a:endParaRPr lang="es-MX" spc="5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2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52562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comercial@fogaba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png"/><Relationship Id="rId4" Type="http://schemas.openxmlformats.org/officeDocument/2006/relationships/hyperlink" Target="http://www.fogaba.com.a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1"/>
          <p:cNvSpPr txBox="1"/>
          <p:nvPr/>
        </p:nvSpPr>
        <p:spPr>
          <a:xfrm>
            <a:off x="1810918" y="6243674"/>
            <a:ext cx="2637155" cy="363561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 lvl="0" indent="-635" algn="l" defTabSz="914400" rtl="0" eaLnBrk="1" fontAlgn="auto" latinLnBrk="0" hangingPunct="1">
              <a:lnSpc>
                <a:spcPts val="1250"/>
              </a:lnSpc>
              <a:spcBef>
                <a:spcPts val="2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-3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MINISTERIO </a:t>
            </a:r>
            <a:r>
              <a:rPr kumimoji="0" sz="1100" b="1" i="0" u="none" strike="noStrike" kern="1200" cap="none" spc="-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DE</a:t>
            </a:r>
            <a:r>
              <a:rPr kumimoji="0" sz="1100" b="1" i="0" u="none" strike="noStrike" kern="1200" cap="none" spc="-26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 </a:t>
            </a:r>
            <a:r>
              <a:rPr kumimoji="0" sz="1100" b="1" i="0" u="none" strike="noStrike" kern="1200" cap="none" spc="-4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PRODUCCIÓN, </a:t>
            </a:r>
            <a:r>
              <a:rPr kumimoji="0" sz="1100" b="1" i="0" u="none" strike="noStrike" kern="120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CIENCIA  </a:t>
            </a:r>
            <a:r>
              <a:rPr kumimoji="0" sz="1100" b="1" i="0" u="none" strike="noStrike" kern="1200" cap="none" spc="3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E </a:t>
            </a:r>
            <a:r>
              <a:rPr kumimoji="0" sz="1100" b="1" i="0" u="none" strike="noStrike" kern="120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INNOVACIÓN</a:t>
            </a:r>
            <a:r>
              <a:rPr kumimoji="0" sz="1100" b="1" i="0" u="none" strike="noStrike" kern="1200" cap="none" spc="-229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 </a:t>
            </a:r>
            <a:r>
              <a:rPr kumimoji="0" sz="11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TECNÓGICA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"/>
              <a:ea typeface="+mn-ea"/>
              <a:cs typeface="Lucida Sans"/>
            </a:endParaRPr>
          </a:p>
        </p:txBody>
      </p:sp>
      <p:pic>
        <p:nvPicPr>
          <p:cNvPr id="22" name="Picture 2" descr="cid:image001.png@01D1A0A4.E3D346D0">
            <a:extLst>
              <a:ext uri="{FF2B5EF4-FFF2-40B4-BE49-F238E27FC236}">
                <a16:creationId xmlns:a16="http://schemas.microsoft.com/office/drawing/2014/main" id="{F41853F2-2912-46E4-A44E-39C8B40C62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9168" y="860586"/>
            <a:ext cx="3713669" cy="1501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object 2"/>
          <p:cNvSpPr txBox="1">
            <a:spLocks/>
          </p:cNvSpPr>
          <p:nvPr/>
        </p:nvSpPr>
        <p:spPr>
          <a:xfrm>
            <a:off x="1066800" y="2819400"/>
            <a:ext cx="10058400" cy="12695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065" marR="5080" lvl="0" indent="-5080" algn="ct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000" b="1" i="0" u="none" strike="noStrike" kern="1200" cap="none" spc="-80" normalizeH="0" baseline="0" noProof="0" dirty="0">
                <a:ln>
                  <a:noFill/>
                </a:ln>
                <a:solidFill>
                  <a:srgbClr val="00B4CA"/>
                </a:solidFill>
                <a:effectLst/>
                <a:uLnTx/>
                <a:uFillTx/>
                <a:latin typeface="Calibri"/>
                <a:ea typeface="+mj-ea"/>
                <a:cs typeface="Gill Sans MT"/>
              </a:rPr>
              <a:t>GARANTIZANDO PYMES JUNTO AL BANCO DE LA PROVINCIA </a:t>
            </a:r>
          </a:p>
          <a:p>
            <a:pPr marL="12065" marR="5080" lvl="0" indent="-5080" algn="ct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2800" b="1" i="0" u="none" strike="noStrike" kern="1200" cap="none" spc="-80" normalizeH="0" baseline="0" noProof="0" dirty="0">
              <a:ln>
                <a:noFill/>
              </a:ln>
              <a:solidFill>
                <a:srgbClr val="00B4CA"/>
              </a:solidFill>
              <a:effectLst/>
              <a:uLnTx/>
              <a:uFillTx/>
              <a:latin typeface="Calibri"/>
              <a:ea typeface="+mj-ea"/>
              <a:cs typeface="Gill Sans MT"/>
            </a:endParaRPr>
          </a:p>
          <a:p>
            <a:pPr marL="12065" marR="5080" lvl="0" indent="-5080" algn="ct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200" b="1" i="0" u="none" strike="noStrike" kern="1200" cap="none" spc="-8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j-ea"/>
                <a:cs typeface="Gill Sans MT"/>
              </a:rPr>
              <a:t>CONSEJO CONSULTIVO DEL BANCO DE LA PROVINCIA DE BUENOS AIRES</a:t>
            </a:r>
          </a:p>
        </p:txBody>
      </p:sp>
      <p:sp>
        <p:nvSpPr>
          <p:cNvPr id="24" name="4 Rectángulo"/>
          <p:cNvSpPr/>
          <p:nvPr/>
        </p:nvSpPr>
        <p:spPr>
          <a:xfrm>
            <a:off x="1524000" y="5334000"/>
            <a:ext cx="9144000" cy="216024"/>
          </a:xfrm>
          <a:prstGeom prst="rect">
            <a:avLst/>
          </a:prstGeom>
          <a:solidFill>
            <a:srgbClr val="12B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6 Rectángulo"/>
          <p:cNvSpPr/>
          <p:nvPr/>
        </p:nvSpPr>
        <p:spPr>
          <a:xfrm>
            <a:off x="1524000" y="5334000"/>
            <a:ext cx="1763688" cy="216024"/>
          </a:xfrm>
          <a:prstGeom prst="rect">
            <a:avLst/>
          </a:prstGeom>
          <a:solidFill>
            <a:srgbClr val="D4E2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7 Rectángulo"/>
          <p:cNvSpPr/>
          <p:nvPr/>
        </p:nvSpPr>
        <p:spPr>
          <a:xfrm>
            <a:off x="5159896" y="5334000"/>
            <a:ext cx="1872208" cy="216024"/>
          </a:xfrm>
          <a:prstGeom prst="rect">
            <a:avLst/>
          </a:prstGeom>
          <a:solidFill>
            <a:srgbClr val="8AB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8 Rectángulo"/>
          <p:cNvSpPr/>
          <p:nvPr/>
        </p:nvSpPr>
        <p:spPr>
          <a:xfrm>
            <a:off x="7032104" y="5334000"/>
            <a:ext cx="1872208" cy="216024"/>
          </a:xfrm>
          <a:prstGeom prst="rect">
            <a:avLst/>
          </a:prstGeom>
          <a:solidFill>
            <a:srgbClr val="12C8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9 Rectángulo"/>
          <p:cNvSpPr/>
          <p:nvPr/>
        </p:nvSpPr>
        <p:spPr>
          <a:xfrm>
            <a:off x="3287688" y="5334000"/>
            <a:ext cx="1872208" cy="216024"/>
          </a:xfrm>
          <a:prstGeom prst="rect">
            <a:avLst/>
          </a:prstGeom>
          <a:solidFill>
            <a:srgbClr val="A5C4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1584" y="5622035"/>
            <a:ext cx="737235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4CD1A6F0-1BDA-49D1-BC07-C65C32B39546}"/>
              </a:ext>
            </a:extLst>
          </p:cNvPr>
          <p:cNvCxnSpPr>
            <a:cxnSpLocks/>
          </p:cNvCxnSpPr>
          <p:nvPr/>
        </p:nvCxnSpPr>
        <p:spPr>
          <a:xfrm>
            <a:off x="1524000" y="32766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6096000" y="768142"/>
            <a:ext cx="0" cy="5112385"/>
          </a:xfrm>
          <a:custGeom>
            <a:avLst/>
            <a:gdLst/>
            <a:ahLst/>
            <a:cxnLst/>
            <a:rect l="l" t="t" r="r" b="b"/>
            <a:pathLst>
              <a:path h="5112385">
                <a:moveTo>
                  <a:pt x="0" y="0"/>
                </a:moveTo>
                <a:lnTo>
                  <a:pt x="0" y="5111851"/>
                </a:lnTo>
              </a:path>
            </a:pathLst>
          </a:custGeom>
          <a:ln w="1016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810918" y="6243674"/>
            <a:ext cx="2637155" cy="363561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 lvl="0" indent="-635" algn="l" defTabSz="914400" rtl="0" eaLnBrk="1" fontAlgn="auto" latinLnBrk="0" hangingPunct="1">
              <a:lnSpc>
                <a:spcPts val="1250"/>
              </a:lnSpc>
              <a:spcBef>
                <a:spcPts val="2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-3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MINISTERIO </a:t>
            </a:r>
            <a:r>
              <a:rPr kumimoji="0" sz="1100" b="1" i="0" u="none" strike="noStrike" kern="1200" cap="none" spc="-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DE</a:t>
            </a:r>
            <a:r>
              <a:rPr kumimoji="0" sz="1100" b="1" i="0" u="none" strike="noStrike" kern="1200" cap="none" spc="-26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 </a:t>
            </a:r>
            <a:r>
              <a:rPr kumimoji="0" sz="1100" b="1" i="0" u="none" strike="noStrike" kern="1200" cap="none" spc="-4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PRODUCCIÓN, </a:t>
            </a:r>
            <a:r>
              <a:rPr kumimoji="0" sz="1100" b="1" i="0" u="none" strike="noStrike" kern="120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CIENCIA  </a:t>
            </a:r>
            <a:r>
              <a:rPr kumimoji="0" sz="1100" b="1" i="0" u="none" strike="noStrike" kern="1200" cap="none" spc="3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E </a:t>
            </a:r>
            <a:r>
              <a:rPr kumimoji="0" sz="1100" b="1" i="0" u="none" strike="noStrike" kern="120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INNOVACIÓN</a:t>
            </a:r>
            <a:r>
              <a:rPr kumimoji="0" sz="1100" b="1" i="0" u="none" strike="noStrike" kern="1200" cap="none" spc="-229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 </a:t>
            </a:r>
            <a:r>
              <a:rPr kumimoji="0" sz="11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TECNOLÓGICA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"/>
              <a:ea typeface="+mn-ea"/>
              <a:cs typeface="Lucida Sans"/>
            </a:endParaRPr>
          </a:p>
        </p:txBody>
      </p:sp>
      <p:sp>
        <p:nvSpPr>
          <p:cNvPr id="32" name="object 26"/>
          <p:cNvSpPr txBox="1"/>
          <p:nvPr/>
        </p:nvSpPr>
        <p:spPr>
          <a:xfrm>
            <a:off x="568924" y="-1029"/>
            <a:ext cx="11318276" cy="76302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065" marR="0" lvl="0" indent="0" algn="l" defTabSz="914400" rtl="0" eaLnBrk="1" fontAlgn="auto" latinLnBrk="0" hangingPunct="1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None/>
              <a:tabLst>
                <a:tab pos="167005" algn="l"/>
              </a:tabLst>
              <a:defRPr/>
            </a:pPr>
            <a:endParaRPr kumimoji="0" lang="es-AR" sz="2400" b="1" i="0" u="none" strike="noStrike" kern="1200" cap="none" spc="-55" normalizeH="0" baseline="0" noProof="0" dirty="0">
              <a:ln>
                <a:noFill/>
              </a:ln>
              <a:solidFill>
                <a:srgbClr val="00B4CA"/>
              </a:solidFill>
              <a:effectLst/>
              <a:uLnTx/>
              <a:uFillTx/>
              <a:latin typeface="Calibri"/>
              <a:ea typeface="+mn-ea"/>
              <a:cs typeface="Gill Sans MT"/>
            </a:endParaRPr>
          </a:p>
          <a:p>
            <a:pPr marL="12065" marR="0" lvl="0" indent="0" algn="l" defTabSz="914400" rtl="0" eaLnBrk="1" fontAlgn="auto" latinLnBrk="0" hangingPunct="1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None/>
              <a:tabLst>
                <a:tab pos="167005" algn="l"/>
              </a:tabLst>
              <a:defRPr/>
            </a:pPr>
            <a:r>
              <a:rPr kumimoji="0" lang="es-AR" sz="2400" b="1" i="0" u="none" strike="noStrike" kern="1200" cap="none" spc="-55" normalizeH="0" baseline="0" noProof="0" dirty="0">
                <a:ln>
                  <a:noFill/>
                </a:ln>
                <a:solidFill>
                  <a:srgbClr val="00B4CA"/>
                </a:solidFill>
                <a:effectLst/>
                <a:uLnTx/>
                <a:uFillTx/>
                <a:latin typeface="Calibri"/>
                <a:ea typeface="+mn-ea"/>
                <a:cs typeface="Gill Sans MT"/>
              </a:rPr>
              <a:t>OPERACIONES DISPONIBLES EN TODOS LOS CANALES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Gill Sans MT"/>
            </a:endParaRPr>
          </a:p>
        </p:txBody>
      </p:sp>
      <p:pic>
        <p:nvPicPr>
          <p:cNvPr id="33" name="Imagen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34600" y="5954801"/>
            <a:ext cx="1426818" cy="577745"/>
          </a:xfrm>
          <a:prstGeom prst="rect">
            <a:avLst/>
          </a:prstGeom>
        </p:spPr>
      </p:pic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B93BFDBF-3BE9-4776-9566-12993DF5C85E}"/>
              </a:ext>
            </a:extLst>
          </p:cNvPr>
          <p:cNvCxnSpPr>
            <a:cxnSpLocks/>
          </p:cNvCxnSpPr>
          <p:nvPr/>
        </p:nvCxnSpPr>
        <p:spPr>
          <a:xfrm>
            <a:off x="609600" y="760968"/>
            <a:ext cx="6393177" cy="1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n 5" descr="Imagen que contiene cd, electrónica&#10;&#10;Descripción generada automáticamente">
            <a:extLst>
              <a:ext uri="{FF2B5EF4-FFF2-40B4-BE49-F238E27FC236}">
                <a16:creationId xmlns:a16="http://schemas.microsoft.com/office/drawing/2014/main" id="{3DB44079-241C-49E0-B7CC-31D716BDB1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212" y="1097698"/>
            <a:ext cx="7830230" cy="522277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913555" y="4032802"/>
            <a:ext cx="1734096" cy="17271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704435" y="1880671"/>
            <a:ext cx="3340976" cy="436772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659565" y="1870223"/>
            <a:ext cx="2208530" cy="2208530"/>
          </a:xfrm>
          <a:custGeom>
            <a:avLst/>
            <a:gdLst/>
            <a:ahLst/>
            <a:cxnLst/>
            <a:rect l="l" t="t" r="r" b="b"/>
            <a:pathLst>
              <a:path w="2208529" h="2208529">
                <a:moveTo>
                  <a:pt x="1369424" y="1986115"/>
                </a:moveTo>
                <a:lnTo>
                  <a:pt x="839014" y="1986115"/>
                </a:lnTo>
                <a:lnTo>
                  <a:pt x="859932" y="1992130"/>
                </a:lnTo>
                <a:lnTo>
                  <a:pt x="902461" y="2002818"/>
                </a:lnTo>
                <a:lnTo>
                  <a:pt x="953987" y="2012581"/>
                </a:lnTo>
                <a:lnTo>
                  <a:pt x="1008877" y="2204174"/>
                </a:lnTo>
                <a:lnTo>
                  <a:pt x="1062659" y="2207581"/>
                </a:lnTo>
                <a:lnTo>
                  <a:pt x="1116104" y="2208401"/>
                </a:lnTo>
                <a:lnTo>
                  <a:pt x="1169140" y="2206659"/>
                </a:lnTo>
                <a:lnTo>
                  <a:pt x="1221695" y="2202380"/>
                </a:lnTo>
                <a:lnTo>
                  <a:pt x="1273697" y="2195588"/>
                </a:lnTo>
                <a:lnTo>
                  <a:pt x="1315556" y="2000618"/>
                </a:lnTo>
                <a:lnTo>
                  <a:pt x="1344280" y="1993324"/>
                </a:lnTo>
                <a:lnTo>
                  <a:pt x="1369424" y="1986115"/>
                </a:lnTo>
                <a:close/>
              </a:path>
              <a:path w="2208529" h="2208529">
                <a:moveTo>
                  <a:pt x="703875" y="1735378"/>
                </a:moveTo>
                <a:lnTo>
                  <a:pt x="433694" y="1735378"/>
                </a:lnTo>
                <a:lnTo>
                  <a:pt x="454219" y="1756590"/>
                </a:lnTo>
                <a:lnTo>
                  <a:pt x="475402" y="1777138"/>
                </a:lnTo>
                <a:lnTo>
                  <a:pt x="497298" y="1797031"/>
                </a:lnTo>
                <a:lnTo>
                  <a:pt x="519825" y="1816163"/>
                </a:lnTo>
                <a:lnTo>
                  <a:pt x="471654" y="2009254"/>
                </a:lnTo>
                <a:lnTo>
                  <a:pt x="515450" y="2038342"/>
                </a:lnTo>
                <a:lnTo>
                  <a:pt x="560792" y="2065398"/>
                </a:lnTo>
                <a:lnTo>
                  <a:pt x="607630" y="2090362"/>
                </a:lnTo>
                <a:lnTo>
                  <a:pt x="655916" y="2113175"/>
                </a:lnTo>
                <a:lnTo>
                  <a:pt x="705601" y="2133777"/>
                </a:lnTo>
                <a:lnTo>
                  <a:pt x="839014" y="1986115"/>
                </a:lnTo>
                <a:lnTo>
                  <a:pt x="1369424" y="1986115"/>
                </a:lnTo>
                <a:lnTo>
                  <a:pt x="1372702" y="1985175"/>
                </a:lnTo>
                <a:lnTo>
                  <a:pt x="1400783" y="1976140"/>
                </a:lnTo>
                <a:lnTo>
                  <a:pt x="1428485" y="1966188"/>
                </a:lnTo>
                <a:lnTo>
                  <a:pt x="1793814" y="1966188"/>
                </a:lnTo>
                <a:lnTo>
                  <a:pt x="1796518" y="1964118"/>
                </a:lnTo>
                <a:lnTo>
                  <a:pt x="1760181" y="1851523"/>
                </a:lnTo>
                <a:lnTo>
                  <a:pt x="1097237" y="1851523"/>
                </a:lnTo>
                <a:lnTo>
                  <a:pt x="1051117" y="1849609"/>
                </a:lnTo>
                <a:lnTo>
                  <a:pt x="1004692" y="1844784"/>
                </a:lnTo>
                <a:lnTo>
                  <a:pt x="958064" y="1836978"/>
                </a:lnTo>
                <a:lnTo>
                  <a:pt x="912003" y="1826303"/>
                </a:lnTo>
                <a:lnTo>
                  <a:pt x="867271" y="1812953"/>
                </a:lnTo>
                <a:lnTo>
                  <a:pt x="823871" y="1797002"/>
                </a:lnTo>
                <a:lnTo>
                  <a:pt x="782071" y="1778641"/>
                </a:lnTo>
                <a:lnTo>
                  <a:pt x="741741" y="1757885"/>
                </a:lnTo>
                <a:lnTo>
                  <a:pt x="703875" y="1735378"/>
                </a:lnTo>
                <a:close/>
              </a:path>
              <a:path w="2208529" h="2208529">
                <a:moveTo>
                  <a:pt x="1793814" y="1966188"/>
                </a:moveTo>
                <a:lnTo>
                  <a:pt x="1428485" y="1966188"/>
                </a:lnTo>
                <a:lnTo>
                  <a:pt x="1571639" y="2104352"/>
                </a:lnTo>
                <a:lnTo>
                  <a:pt x="1619239" y="2080640"/>
                </a:lnTo>
                <a:lnTo>
                  <a:pt x="1665606" y="2054721"/>
                </a:lnTo>
                <a:lnTo>
                  <a:pt x="1710662" y="2026633"/>
                </a:lnTo>
                <a:lnTo>
                  <a:pt x="1754326" y="1996419"/>
                </a:lnTo>
                <a:lnTo>
                  <a:pt x="1793814" y="1966188"/>
                </a:lnTo>
                <a:close/>
              </a:path>
              <a:path w="2208529" h="2208529">
                <a:moveTo>
                  <a:pt x="1697256" y="356841"/>
                </a:moveTo>
                <a:lnTo>
                  <a:pt x="1111043" y="356841"/>
                </a:lnTo>
                <a:lnTo>
                  <a:pt x="1157163" y="358752"/>
                </a:lnTo>
                <a:lnTo>
                  <a:pt x="1203588" y="363573"/>
                </a:lnTo>
                <a:lnTo>
                  <a:pt x="1250215" y="371373"/>
                </a:lnTo>
                <a:lnTo>
                  <a:pt x="1296276" y="382056"/>
                </a:lnTo>
                <a:lnTo>
                  <a:pt x="1341007" y="395413"/>
                </a:lnTo>
                <a:lnTo>
                  <a:pt x="1384340" y="411340"/>
                </a:lnTo>
                <a:lnTo>
                  <a:pt x="1426205" y="429734"/>
                </a:lnTo>
                <a:lnTo>
                  <a:pt x="1466535" y="450493"/>
                </a:lnTo>
                <a:lnTo>
                  <a:pt x="1505259" y="473512"/>
                </a:lnTo>
                <a:lnTo>
                  <a:pt x="1542310" y="498690"/>
                </a:lnTo>
                <a:lnTo>
                  <a:pt x="1577620" y="525923"/>
                </a:lnTo>
                <a:lnTo>
                  <a:pt x="1611118" y="555108"/>
                </a:lnTo>
                <a:lnTo>
                  <a:pt x="1642737" y="586143"/>
                </a:lnTo>
                <a:lnTo>
                  <a:pt x="1672408" y="618923"/>
                </a:lnTo>
                <a:lnTo>
                  <a:pt x="1700061" y="653347"/>
                </a:lnTo>
                <a:lnTo>
                  <a:pt x="1725630" y="689311"/>
                </a:lnTo>
                <a:lnTo>
                  <a:pt x="1749044" y="726712"/>
                </a:lnTo>
                <a:lnTo>
                  <a:pt x="1770235" y="765448"/>
                </a:lnTo>
                <a:lnTo>
                  <a:pt x="1789135" y="805415"/>
                </a:lnTo>
                <a:lnTo>
                  <a:pt x="1805674" y="846509"/>
                </a:lnTo>
                <a:lnTo>
                  <a:pt x="1819784" y="888629"/>
                </a:lnTo>
                <a:lnTo>
                  <a:pt x="1831397" y="931672"/>
                </a:lnTo>
                <a:lnTo>
                  <a:pt x="1840443" y="975533"/>
                </a:lnTo>
                <a:lnTo>
                  <a:pt x="1846854" y="1020111"/>
                </a:lnTo>
                <a:lnTo>
                  <a:pt x="1850562" y="1065302"/>
                </a:lnTo>
                <a:lnTo>
                  <a:pt x="1851497" y="1111003"/>
                </a:lnTo>
                <a:lnTo>
                  <a:pt x="1849591" y="1157111"/>
                </a:lnTo>
                <a:lnTo>
                  <a:pt x="1844775" y="1203523"/>
                </a:lnTo>
                <a:lnTo>
                  <a:pt x="1836980" y="1250137"/>
                </a:lnTo>
                <a:lnTo>
                  <a:pt x="1826293" y="1296208"/>
                </a:lnTo>
                <a:lnTo>
                  <a:pt x="1812932" y="1340950"/>
                </a:lnTo>
                <a:lnTo>
                  <a:pt x="1797002" y="1384292"/>
                </a:lnTo>
                <a:lnTo>
                  <a:pt x="1778604" y="1426168"/>
                </a:lnTo>
                <a:lnTo>
                  <a:pt x="1757843" y="1466506"/>
                </a:lnTo>
                <a:lnTo>
                  <a:pt x="1734820" y="1505240"/>
                </a:lnTo>
                <a:lnTo>
                  <a:pt x="1709640" y="1542300"/>
                </a:lnTo>
                <a:lnTo>
                  <a:pt x="1682404" y="1577618"/>
                </a:lnTo>
                <a:lnTo>
                  <a:pt x="1653216" y="1611124"/>
                </a:lnTo>
                <a:lnTo>
                  <a:pt x="1622178" y="1642751"/>
                </a:lnTo>
                <a:lnTo>
                  <a:pt x="1589394" y="1672428"/>
                </a:lnTo>
                <a:lnTo>
                  <a:pt x="1554967" y="1700088"/>
                </a:lnTo>
                <a:lnTo>
                  <a:pt x="1518999" y="1725661"/>
                </a:lnTo>
                <a:lnTo>
                  <a:pt x="1481594" y="1749080"/>
                </a:lnTo>
                <a:lnTo>
                  <a:pt x="1442854" y="1770274"/>
                </a:lnTo>
                <a:lnTo>
                  <a:pt x="1402882" y="1789176"/>
                </a:lnTo>
                <a:lnTo>
                  <a:pt x="1361781" y="1805717"/>
                </a:lnTo>
                <a:lnTo>
                  <a:pt x="1319654" y="1819828"/>
                </a:lnTo>
                <a:lnTo>
                  <a:pt x="1276605" y="1831440"/>
                </a:lnTo>
                <a:lnTo>
                  <a:pt x="1232736" y="1840484"/>
                </a:lnTo>
                <a:lnTo>
                  <a:pt x="1188149" y="1846891"/>
                </a:lnTo>
                <a:lnTo>
                  <a:pt x="1142949" y="1850594"/>
                </a:lnTo>
                <a:lnTo>
                  <a:pt x="1097237" y="1851523"/>
                </a:lnTo>
                <a:lnTo>
                  <a:pt x="1760181" y="1851523"/>
                </a:lnTo>
                <a:lnTo>
                  <a:pt x="1735380" y="1774672"/>
                </a:lnTo>
                <a:lnTo>
                  <a:pt x="1756532" y="1754127"/>
                </a:lnTo>
                <a:lnTo>
                  <a:pt x="1777068" y="1732926"/>
                </a:lnTo>
                <a:lnTo>
                  <a:pt x="1796956" y="1711055"/>
                </a:lnTo>
                <a:lnTo>
                  <a:pt x="1816165" y="1688503"/>
                </a:lnTo>
                <a:lnTo>
                  <a:pt x="2040901" y="1688503"/>
                </a:lnTo>
                <a:lnTo>
                  <a:pt x="2065352" y="1647526"/>
                </a:lnTo>
                <a:lnTo>
                  <a:pt x="2090312" y="1600667"/>
                </a:lnTo>
                <a:lnTo>
                  <a:pt x="2113105" y="1552361"/>
                </a:lnTo>
                <a:lnTo>
                  <a:pt x="2133665" y="1502664"/>
                </a:lnTo>
                <a:lnTo>
                  <a:pt x="1986129" y="1369276"/>
                </a:lnTo>
                <a:lnTo>
                  <a:pt x="1992116" y="1348359"/>
                </a:lnTo>
                <a:lnTo>
                  <a:pt x="2002819" y="1305859"/>
                </a:lnTo>
                <a:lnTo>
                  <a:pt x="2012583" y="1254353"/>
                </a:lnTo>
                <a:lnTo>
                  <a:pt x="2204074" y="1199362"/>
                </a:lnTo>
                <a:lnTo>
                  <a:pt x="2207504" y="1145611"/>
                </a:lnTo>
                <a:lnTo>
                  <a:pt x="2208322" y="1092175"/>
                </a:lnTo>
                <a:lnTo>
                  <a:pt x="2206564" y="1039137"/>
                </a:lnTo>
                <a:lnTo>
                  <a:pt x="2202262" y="986582"/>
                </a:lnTo>
                <a:lnTo>
                  <a:pt x="2195450" y="934593"/>
                </a:lnTo>
                <a:lnTo>
                  <a:pt x="2000544" y="892797"/>
                </a:lnTo>
                <a:lnTo>
                  <a:pt x="1993295" y="864029"/>
                </a:lnTo>
                <a:lnTo>
                  <a:pt x="1985134" y="835593"/>
                </a:lnTo>
                <a:lnTo>
                  <a:pt x="1976060" y="807504"/>
                </a:lnTo>
                <a:lnTo>
                  <a:pt x="1966076" y="779780"/>
                </a:lnTo>
                <a:lnTo>
                  <a:pt x="2104353" y="636714"/>
                </a:lnTo>
                <a:lnTo>
                  <a:pt x="2080635" y="589113"/>
                </a:lnTo>
                <a:lnTo>
                  <a:pt x="2054700" y="542742"/>
                </a:lnTo>
                <a:lnTo>
                  <a:pt x="2026599" y="497680"/>
                </a:lnTo>
                <a:lnTo>
                  <a:pt x="2009505" y="472973"/>
                </a:lnTo>
                <a:lnTo>
                  <a:pt x="1774649" y="472973"/>
                </a:lnTo>
                <a:lnTo>
                  <a:pt x="1754101" y="451766"/>
                </a:lnTo>
                <a:lnTo>
                  <a:pt x="1732904" y="431219"/>
                </a:lnTo>
                <a:lnTo>
                  <a:pt x="1711030" y="411333"/>
                </a:lnTo>
                <a:lnTo>
                  <a:pt x="1688454" y="392112"/>
                </a:lnTo>
                <a:lnTo>
                  <a:pt x="1697256" y="356841"/>
                </a:lnTo>
                <a:close/>
              </a:path>
              <a:path w="2208529" h="2208529">
                <a:moveTo>
                  <a:pt x="199061" y="471716"/>
                </a:moveTo>
                <a:lnTo>
                  <a:pt x="169982" y="515481"/>
                </a:lnTo>
                <a:lnTo>
                  <a:pt x="142927" y="560808"/>
                </a:lnTo>
                <a:lnTo>
                  <a:pt x="117963" y="607654"/>
                </a:lnTo>
                <a:lnTo>
                  <a:pt x="95157" y="655975"/>
                </a:lnTo>
                <a:lnTo>
                  <a:pt x="74576" y="705726"/>
                </a:lnTo>
                <a:lnTo>
                  <a:pt x="222201" y="839101"/>
                </a:lnTo>
                <a:lnTo>
                  <a:pt x="216180" y="860017"/>
                </a:lnTo>
                <a:lnTo>
                  <a:pt x="205520" y="902488"/>
                </a:lnTo>
                <a:lnTo>
                  <a:pt x="195721" y="954049"/>
                </a:lnTo>
                <a:lnTo>
                  <a:pt x="4205" y="1008926"/>
                </a:lnTo>
                <a:lnTo>
                  <a:pt x="814" y="1062680"/>
                </a:lnTo>
                <a:lnTo>
                  <a:pt x="0" y="1116114"/>
                </a:lnTo>
                <a:lnTo>
                  <a:pt x="1742" y="1169151"/>
                </a:lnTo>
                <a:lnTo>
                  <a:pt x="6021" y="1221717"/>
                </a:lnTo>
                <a:lnTo>
                  <a:pt x="12816" y="1273733"/>
                </a:lnTo>
                <a:lnTo>
                  <a:pt x="207761" y="1315491"/>
                </a:lnTo>
                <a:lnTo>
                  <a:pt x="215026" y="1344218"/>
                </a:lnTo>
                <a:lnTo>
                  <a:pt x="223183" y="1372630"/>
                </a:lnTo>
                <a:lnTo>
                  <a:pt x="232233" y="1400711"/>
                </a:lnTo>
                <a:lnTo>
                  <a:pt x="242178" y="1428445"/>
                </a:lnTo>
                <a:lnTo>
                  <a:pt x="103951" y="1571599"/>
                </a:lnTo>
                <a:lnTo>
                  <a:pt x="127648" y="1619234"/>
                </a:lnTo>
                <a:lnTo>
                  <a:pt x="153578" y="1665630"/>
                </a:lnTo>
                <a:lnTo>
                  <a:pt x="181688" y="1710700"/>
                </a:lnTo>
                <a:lnTo>
                  <a:pt x="211925" y="1754362"/>
                </a:lnTo>
                <a:lnTo>
                  <a:pt x="244235" y="1796529"/>
                </a:lnTo>
                <a:lnTo>
                  <a:pt x="433694" y="1735378"/>
                </a:lnTo>
                <a:lnTo>
                  <a:pt x="703875" y="1735378"/>
                </a:lnTo>
                <a:lnTo>
                  <a:pt x="665962" y="1709690"/>
                </a:lnTo>
                <a:lnTo>
                  <a:pt x="630652" y="1682456"/>
                </a:lnTo>
                <a:lnTo>
                  <a:pt x="597152" y="1653269"/>
                </a:lnTo>
                <a:lnTo>
                  <a:pt x="565532" y="1622231"/>
                </a:lnTo>
                <a:lnTo>
                  <a:pt x="535860" y="1589447"/>
                </a:lnTo>
                <a:lnTo>
                  <a:pt x="508204" y="1555018"/>
                </a:lnTo>
                <a:lnTo>
                  <a:pt x="482635" y="1519048"/>
                </a:lnTo>
                <a:lnTo>
                  <a:pt x="459220" y="1481640"/>
                </a:lnTo>
                <a:lnTo>
                  <a:pt x="438028" y="1442897"/>
                </a:lnTo>
                <a:lnTo>
                  <a:pt x="419127" y="1402923"/>
                </a:lnTo>
                <a:lnTo>
                  <a:pt x="402588" y="1361819"/>
                </a:lnTo>
                <a:lnTo>
                  <a:pt x="388478" y="1319689"/>
                </a:lnTo>
                <a:lnTo>
                  <a:pt x="376865" y="1276637"/>
                </a:lnTo>
                <a:lnTo>
                  <a:pt x="367820" y="1232765"/>
                </a:lnTo>
                <a:lnTo>
                  <a:pt x="361410" y="1188176"/>
                </a:lnTo>
                <a:lnTo>
                  <a:pt x="357704" y="1142973"/>
                </a:lnTo>
                <a:lnTo>
                  <a:pt x="356772" y="1097260"/>
                </a:lnTo>
                <a:lnTo>
                  <a:pt x="358681" y="1051139"/>
                </a:lnTo>
                <a:lnTo>
                  <a:pt x="363500" y="1004714"/>
                </a:lnTo>
                <a:lnTo>
                  <a:pt x="371299" y="958088"/>
                </a:lnTo>
                <a:lnTo>
                  <a:pt x="381980" y="912026"/>
                </a:lnTo>
                <a:lnTo>
                  <a:pt x="395334" y="867295"/>
                </a:lnTo>
                <a:lnTo>
                  <a:pt x="411260" y="823963"/>
                </a:lnTo>
                <a:lnTo>
                  <a:pt x="429654" y="782097"/>
                </a:lnTo>
                <a:lnTo>
                  <a:pt x="450413" y="741768"/>
                </a:lnTo>
                <a:lnTo>
                  <a:pt x="473434" y="703044"/>
                </a:lnTo>
                <a:lnTo>
                  <a:pt x="498614" y="665993"/>
                </a:lnTo>
                <a:lnTo>
                  <a:pt x="525849" y="630684"/>
                </a:lnTo>
                <a:lnTo>
                  <a:pt x="555038" y="597187"/>
                </a:lnTo>
                <a:lnTo>
                  <a:pt x="586076" y="565569"/>
                </a:lnTo>
                <a:lnTo>
                  <a:pt x="618861" y="535899"/>
                </a:lnTo>
                <a:lnTo>
                  <a:pt x="638860" y="519836"/>
                </a:lnTo>
                <a:lnTo>
                  <a:pt x="392165" y="519836"/>
                </a:lnTo>
                <a:lnTo>
                  <a:pt x="199061" y="471716"/>
                </a:lnTo>
                <a:close/>
              </a:path>
              <a:path w="2208529" h="2208529">
                <a:moveTo>
                  <a:pt x="2040901" y="1688503"/>
                </a:moveTo>
                <a:lnTo>
                  <a:pt x="1816165" y="1688503"/>
                </a:lnTo>
                <a:lnTo>
                  <a:pt x="2009180" y="1736687"/>
                </a:lnTo>
                <a:lnTo>
                  <a:pt x="2038287" y="1692884"/>
                </a:lnTo>
                <a:lnTo>
                  <a:pt x="2040901" y="1688503"/>
                </a:lnTo>
                <a:close/>
              </a:path>
              <a:path w="2208529" h="2208529">
                <a:moveTo>
                  <a:pt x="636652" y="104013"/>
                </a:moveTo>
                <a:lnTo>
                  <a:pt x="589032" y="127707"/>
                </a:lnTo>
                <a:lnTo>
                  <a:pt x="542648" y="153628"/>
                </a:lnTo>
                <a:lnTo>
                  <a:pt x="497583" y="181725"/>
                </a:lnTo>
                <a:lnTo>
                  <a:pt x="453918" y="211944"/>
                </a:lnTo>
                <a:lnTo>
                  <a:pt x="411735" y="244233"/>
                </a:lnTo>
                <a:lnTo>
                  <a:pt x="472988" y="433781"/>
                </a:lnTo>
                <a:lnTo>
                  <a:pt x="451794" y="454264"/>
                </a:lnTo>
                <a:lnTo>
                  <a:pt x="431233" y="475437"/>
                </a:lnTo>
                <a:lnTo>
                  <a:pt x="411344" y="497296"/>
                </a:lnTo>
                <a:lnTo>
                  <a:pt x="392165" y="519836"/>
                </a:lnTo>
                <a:lnTo>
                  <a:pt x="638860" y="519836"/>
                </a:lnTo>
                <a:lnTo>
                  <a:pt x="653291" y="508246"/>
                </a:lnTo>
                <a:lnTo>
                  <a:pt x="689261" y="482679"/>
                </a:lnTo>
                <a:lnTo>
                  <a:pt x="726668" y="459266"/>
                </a:lnTo>
                <a:lnTo>
                  <a:pt x="765411" y="438077"/>
                </a:lnTo>
                <a:lnTo>
                  <a:pt x="805385" y="419180"/>
                </a:lnTo>
                <a:lnTo>
                  <a:pt x="846489" y="402643"/>
                </a:lnTo>
                <a:lnTo>
                  <a:pt x="888618" y="388535"/>
                </a:lnTo>
                <a:lnTo>
                  <a:pt x="931669" y="376925"/>
                </a:lnTo>
                <a:lnTo>
                  <a:pt x="975541" y="367882"/>
                </a:lnTo>
                <a:lnTo>
                  <a:pt x="1020129" y="361475"/>
                </a:lnTo>
                <a:lnTo>
                  <a:pt x="1065331" y="357771"/>
                </a:lnTo>
                <a:lnTo>
                  <a:pt x="1111043" y="356841"/>
                </a:lnTo>
                <a:lnTo>
                  <a:pt x="1697256" y="356841"/>
                </a:lnTo>
                <a:lnTo>
                  <a:pt x="1725852" y="242252"/>
                </a:lnTo>
                <a:lnTo>
                  <a:pt x="779781" y="242252"/>
                </a:lnTo>
                <a:lnTo>
                  <a:pt x="636652" y="104013"/>
                </a:lnTo>
                <a:close/>
              </a:path>
              <a:path w="2208529" h="2208529">
                <a:moveTo>
                  <a:pt x="1964107" y="411810"/>
                </a:moveTo>
                <a:lnTo>
                  <a:pt x="1774649" y="472973"/>
                </a:lnTo>
                <a:lnTo>
                  <a:pt x="2009505" y="472973"/>
                </a:lnTo>
                <a:lnTo>
                  <a:pt x="1996385" y="454010"/>
                </a:lnTo>
                <a:lnTo>
                  <a:pt x="1964107" y="411810"/>
                </a:lnTo>
                <a:close/>
              </a:path>
              <a:path w="2208529" h="2208529">
                <a:moveTo>
                  <a:pt x="1092178" y="0"/>
                </a:moveTo>
                <a:lnTo>
                  <a:pt x="1039143" y="1743"/>
                </a:lnTo>
                <a:lnTo>
                  <a:pt x="986593" y="6025"/>
                </a:lnTo>
                <a:lnTo>
                  <a:pt x="934607" y="12814"/>
                </a:lnTo>
                <a:lnTo>
                  <a:pt x="892710" y="207835"/>
                </a:lnTo>
                <a:lnTo>
                  <a:pt x="864010" y="215074"/>
                </a:lnTo>
                <a:lnTo>
                  <a:pt x="835598" y="223224"/>
                </a:lnTo>
                <a:lnTo>
                  <a:pt x="807510" y="232285"/>
                </a:lnTo>
                <a:lnTo>
                  <a:pt x="779781" y="242252"/>
                </a:lnTo>
                <a:lnTo>
                  <a:pt x="1725852" y="242252"/>
                </a:lnTo>
                <a:lnTo>
                  <a:pt x="1730857" y="222199"/>
                </a:lnTo>
                <a:lnTo>
                  <a:pt x="1369252" y="222199"/>
                </a:lnTo>
                <a:lnTo>
                  <a:pt x="1348349" y="216188"/>
                </a:lnTo>
                <a:lnTo>
                  <a:pt x="1305865" y="205541"/>
                </a:lnTo>
                <a:lnTo>
                  <a:pt x="1254317" y="195719"/>
                </a:lnTo>
                <a:lnTo>
                  <a:pt x="1199402" y="4254"/>
                </a:lnTo>
                <a:lnTo>
                  <a:pt x="1145624" y="826"/>
                </a:lnTo>
                <a:lnTo>
                  <a:pt x="1092178" y="0"/>
                </a:lnTo>
                <a:close/>
              </a:path>
              <a:path w="2208529" h="2208529">
                <a:moveTo>
                  <a:pt x="1502640" y="74587"/>
                </a:moveTo>
                <a:lnTo>
                  <a:pt x="1369252" y="222199"/>
                </a:lnTo>
                <a:lnTo>
                  <a:pt x="1730857" y="222199"/>
                </a:lnTo>
                <a:lnTo>
                  <a:pt x="1736625" y="199085"/>
                </a:lnTo>
                <a:lnTo>
                  <a:pt x="1692823" y="169981"/>
                </a:lnTo>
                <a:lnTo>
                  <a:pt x="1647470" y="142913"/>
                </a:lnTo>
                <a:lnTo>
                  <a:pt x="1600619" y="117947"/>
                </a:lnTo>
                <a:lnTo>
                  <a:pt x="1552324" y="95150"/>
                </a:lnTo>
                <a:lnTo>
                  <a:pt x="1502640" y="74587"/>
                </a:lnTo>
                <a:close/>
              </a:path>
            </a:pathLst>
          </a:custGeom>
          <a:solidFill>
            <a:srgbClr val="005C7B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879346" y="3278103"/>
            <a:ext cx="634365" cy="634365"/>
          </a:xfrm>
          <a:custGeom>
            <a:avLst/>
            <a:gdLst/>
            <a:ahLst/>
            <a:cxnLst/>
            <a:rect l="l" t="t" r="r" b="b"/>
            <a:pathLst>
              <a:path w="634364" h="634364">
                <a:moveTo>
                  <a:pt x="384039" y="534822"/>
                </a:moveTo>
                <a:lnTo>
                  <a:pt x="269544" y="534822"/>
                </a:lnTo>
                <a:lnTo>
                  <a:pt x="276483" y="536213"/>
                </a:lnTo>
                <a:lnTo>
                  <a:pt x="283459" y="537379"/>
                </a:lnTo>
                <a:lnTo>
                  <a:pt x="290456" y="538324"/>
                </a:lnTo>
                <a:lnTo>
                  <a:pt x="297459" y="539051"/>
                </a:lnTo>
                <a:lnTo>
                  <a:pt x="332790" y="634111"/>
                </a:lnTo>
                <a:lnTo>
                  <a:pt x="342425" y="633466"/>
                </a:lnTo>
                <a:lnTo>
                  <a:pt x="352045" y="632526"/>
                </a:lnTo>
                <a:lnTo>
                  <a:pt x="361639" y="631296"/>
                </a:lnTo>
                <a:lnTo>
                  <a:pt x="371195" y="629780"/>
                </a:lnTo>
                <a:lnTo>
                  <a:pt x="384039" y="534822"/>
                </a:lnTo>
                <a:close/>
              </a:path>
              <a:path w="634364" h="634364">
                <a:moveTo>
                  <a:pt x="487952" y="481863"/>
                </a:moveTo>
                <a:lnTo>
                  <a:pt x="167043" y="481863"/>
                </a:lnTo>
                <a:lnTo>
                  <a:pt x="172148" y="486600"/>
                </a:lnTo>
                <a:lnTo>
                  <a:pt x="177584" y="491083"/>
                </a:lnTo>
                <a:lnTo>
                  <a:pt x="185153" y="496773"/>
                </a:lnTo>
                <a:lnTo>
                  <a:pt x="187121" y="498119"/>
                </a:lnTo>
                <a:lnTo>
                  <a:pt x="189102" y="499529"/>
                </a:lnTo>
                <a:lnTo>
                  <a:pt x="172135" y="599490"/>
                </a:lnTo>
                <a:lnTo>
                  <a:pt x="180849" y="603823"/>
                </a:lnTo>
                <a:lnTo>
                  <a:pt x="189650" y="607860"/>
                </a:lnTo>
                <a:lnTo>
                  <a:pt x="198530" y="611592"/>
                </a:lnTo>
                <a:lnTo>
                  <a:pt x="207479" y="615010"/>
                </a:lnTo>
                <a:lnTo>
                  <a:pt x="269544" y="534822"/>
                </a:lnTo>
                <a:lnTo>
                  <a:pt x="384039" y="534822"/>
                </a:lnTo>
                <a:lnTo>
                  <a:pt x="384784" y="529310"/>
                </a:lnTo>
                <a:lnTo>
                  <a:pt x="391469" y="527074"/>
                </a:lnTo>
                <a:lnTo>
                  <a:pt x="398089" y="524641"/>
                </a:lnTo>
                <a:lnTo>
                  <a:pt x="404635" y="521997"/>
                </a:lnTo>
                <a:lnTo>
                  <a:pt x="411098" y="519125"/>
                </a:lnTo>
                <a:lnTo>
                  <a:pt x="503222" y="519125"/>
                </a:lnTo>
                <a:lnTo>
                  <a:pt x="487952" y="481863"/>
                </a:lnTo>
                <a:close/>
              </a:path>
              <a:path w="634364" h="634364">
                <a:moveTo>
                  <a:pt x="503222" y="519125"/>
                </a:moveTo>
                <a:lnTo>
                  <a:pt x="411098" y="519125"/>
                </a:lnTo>
                <a:lnTo>
                  <a:pt x="489267" y="583806"/>
                </a:lnTo>
                <a:lnTo>
                  <a:pt x="497241" y="578479"/>
                </a:lnTo>
                <a:lnTo>
                  <a:pt x="505078" y="572858"/>
                </a:lnTo>
                <a:lnTo>
                  <a:pt x="512774" y="566972"/>
                </a:lnTo>
                <a:lnTo>
                  <a:pt x="520318" y="560844"/>
                </a:lnTo>
                <a:lnTo>
                  <a:pt x="503222" y="519125"/>
                </a:lnTo>
                <a:close/>
              </a:path>
              <a:path w="634364" h="634364">
                <a:moveTo>
                  <a:pt x="34594" y="172186"/>
                </a:moveTo>
                <a:lnTo>
                  <a:pt x="30270" y="180915"/>
                </a:lnTo>
                <a:lnTo>
                  <a:pt x="26233" y="189725"/>
                </a:lnTo>
                <a:lnTo>
                  <a:pt x="22484" y="198611"/>
                </a:lnTo>
                <a:lnTo>
                  <a:pt x="19024" y="207568"/>
                </a:lnTo>
                <a:lnTo>
                  <a:pt x="99275" y="269570"/>
                </a:lnTo>
                <a:lnTo>
                  <a:pt x="97866" y="276523"/>
                </a:lnTo>
                <a:lnTo>
                  <a:pt x="96683" y="283506"/>
                </a:lnTo>
                <a:lnTo>
                  <a:pt x="95727" y="290506"/>
                </a:lnTo>
                <a:lnTo>
                  <a:pt x="94995" y="297510"/>
                </a:lnTo>
                <a:lnTo>
                  <a:pt x="0" y="332816"/>
                </a:lnTo>
                <a:lnTo>
                  <a:pt x="4305" y="371195"/>
                </a:lnTo>
                <a:lnTo>
                  <a:pt x="104787" y="384810"/>
                </a:lnTo>
                <a:lnTo>
                  <a:pt x="106987" y="391506"/>
                </a:lnTo>
                <a:lnTo>
                  <a:pt x="109416" y="398127"/>
                </a:lnTo>
                <a:lnTo>
                  <a:pt x="112074" y="404674"/>
                </a:lnTo>
                <a:lnTo>
                  <a:pt x="114960" y="411149"/>
                </a:lnTo>
                <a:lnTo>
                  <a:pt x="50266" y="489267"/>
                </a:lnTo>
                <a:lnTo>
                  <a:pt x="55602" y="497275"/>
                </a:lnTo>
                <a:lnTo>
                  <a:pt x="61213" y="505113"/>
                </a:lnTo>
                <a:lnTo>
                  <a:pt x="67082" y="512795"/>
                </a:lnTo>
                <a:lnTo>
                  <a:pt x="73190" y="520331"/>
                </a:lnTo>
                <a:lnTo>
                  <a:pt x="167043" y="481863"/>
                </a:lnTo>
                <a:lnTo>
                  <a:pt x="487952" y="481863"/>
                </a:lnTo>
                <a:lnTo>
                  <a:pt x="481863" y="467004"/>
                </a:lnTo>
                <a:lnTo>
                  <a:pt x="486536" y="461873"/>
                </a:lnTo>
                <a:lnTo>
                  <a:pt x="491007" y="456552"/>
                </a:lnTo>
                <a:lnTo>
                  <a:pt x="495261" y="450837"/>
                </a:lnTo>
                <a:lnTo>
                  <a:pt x="496709" y="448932"/>
                </a:lnTo>
                <a:lnTo>
                  <a:pt x="498055" y="446938"/>
                </a:lnTo>
                <a:lnTo>
                  <a:pt x="499440" y="444957"/>
                </a:lnTo>
                <a:lnTo>
                  <a:pt x="607544" y="444957"/>
                </a:lnTo>
                <a:lnTo>
                  <a:pt x="607799" y="444399"/>
                </a:lnTo>
                <a:lnTo>
                  <a:pt x="611557" y="435507"/>
                </a:lnTo>
                <a:lnTo>
                  <a:pt x="615022" y="426529"/>
                </a:lnTo>
                <a:lnTo>
                  <a:pt x="614864" y="426407"/>
                </a:lnTo>
                <a:lnTo>
                  <a:pt x="332617" y="426407"/>
                </a:lnTo>
                <a:lnTo>
                  <a:pt x="290309" y="424271"/>
                </a:lnTo>
                <a:lnTo>
                  <a:pt x="250685" y="405409"/>
                </a:lnTo>
                <a:lnTo>
                  <a:pt x="221503" y="372648"/>
                </a:lnTo>
                <a:lnTo>
                  <a:pt x="207622" y="332638"/>
                </a:lnTo>
                <a:lnTo>
                  <a:pt x="209758" y="290352"/>
                </a:lnTo>
                <a:lnTo>
                  <a:pt x="228625" y="250761"/>
                </a:lnTo>
                <a:lnTo>
                  <a:pt x="261405" y="221577"/>
                </a:lnTo>
                <a:lnTo>
                  <a:pt x="301423" y="207702"/>
                </a:lnTo>
                <a:lnTo>
                  <a:pt x="531696" y="207702"/>
                </a:lnTo>
                <a:lnTo>
                  <a:pt x="547062" y="189128"/>
                </a:lnTo>
                <a:lnTo>
                  <a:pt x="134594" y="189128"/>
                </a:lnTo>
                <a:lnTo>
                  <a:pt x="34594" y="172186"/>
                </a:lnTo>
                <a:close/>
              </a:path>
              <a:path w="634364" h="634364">
                <a:moveTo>
                  <a:pt x="607544" y="444957"/>
                </a:moveTo>
                <a:lnTo>
                  <a:pt x="499440" y="444957"/>
                </a:lnTo>
                <a:lnTo>
                  <a:pt x="599452" y="461937"/>
                </a:lnTo>
                <a:lnTo>
                  <a:pt x="603760" y="453209"/>
                </a:lnTo>
                <a:lnTo>
                  <a:pt x="607544" y="444957"/>
                </a:lnTo>
                <a:close/>
              </a:path>
              <a:path w="634364" h="634364">
                <a:moveTo>
                  <a:pt x="531696" y="207702"/>
                </a:moveTo>
                <a:lnTo>
                  <a:pt x="301423" y="207702"/>
                </a:lnTo>
                <a:lnTo>
                  <a:pt x="343720" y="209838"/>
                </a:lnTo>
                <a:lnTo>
                  <a:pt x="383336" y="228688"/>
                </a:lnTo>
                <a:lnTo>
                  <a:pt x="412506" y="261446"/>
                </a:lnTo>
                <a:lnTo>
                  <a:pt x="426375" y="301456"/>
                </a:lnTo>
                <a:lnTo>
                  <a:pt x="424240" y="343738"/>
                </a:lnTo>
                <a:lnTo>
                  <a:pt x="405396" y="383311"/>
                </a:lnTo>
                <a:lnTo>
                  <a:pt x="372638" y="412519"/>
                </a:lnTo>
                <a:lnTo>
                  <a:pt x="332617" y="426407"/>
                </a:lnTo>
                <a:lnTo>
                  <a:pt x="614864" y="426407"/>
                </a:lnTo>
                <a:lnTo>
                  <a:pt x="534746" y="364528"/>
                </a:lnTo>
                <a:lnTo>
                  <a:pt x="536163" y="357576"/>
                </a:lnTo>
                <a:lnTo>
                  <a:pt x="537338" y="350602"/>
                </a:lnTo>
                <a:lnTo>
                  <a:pt x="538287" y="343600"/>
                </a:lnTo>
                <a:lnTo>
                  <a:pt x="539026" y="336562"/>
                </a:lnTo>
                <a:lnTo>
                  <a:pt x="634047" y="301269"/>
                </a:lnTo>
                <a:lnTo>
                  <a:pt x="629704" y="262928"/>
                </a:lnTo>
                <a:lnTo>
                  <a:pt x="529297" y="249275"/>
                </a:lnTo>
                <a:lnTo>
                  <a:pt x="527050" y="242588"/>
                </a:lnTo>
                <a:lnTo>
                  <a:pt x="524603" y="235967"/>
                </a:lnTo>
                <a:lnTo>
                  <a:pt x="521945" y="229424"/>
                </a:lnTo>
                <a:lnTo>
                  <a:pt x="519061" y="222973"/>
                </a:lnTo>
                <a:lnTo>
                  <a:pt x="531696" y="207702"/>
                </a:lnTo>
                <a:close/>
              </a:path>
              <a:path w="634364" h="634364">
                <a:moveTo>
                  <a:pt x="144741" y="50342"/>
                </a:moveTo>
                <a:lnTo>
                  <a:pt x="136779" y="55669"/>
                </a:lnTo>
                <a:lnTo>
                  <a:pt x="128952" y="61266"/>
                </a:lnTo>
                <a:lnTo>
                  <a:pt x="121263" y="67132"/>
                </a:lnTo>
                <a:lnTo>
                  <a:pt x="113715" y="73266"/>
                </a:lnTo>
                <a:lnTo>
                  <a:pt x="152171" y="167119"/>
                </a:lnTo>
                <a:lnTo>
                  <a:pt x="147485" y="172237"/>
                </a:lnTo>
                <a:lnTo>
                  <a:pt x="143014" y="177596"/>
                </a:lnTo>
                <a:lnTo>
                  <a:pt x="137299" y="185204"/>
                </a:lnTo>
                <a:lnTo>
                  <a:pt x="135966" y="187185"/>
                </a:lnTo>
                <a:lnTo>
                  <a:pt x="134594" y="189128"/>
                </a:lnTo>
                <a:lnTo>
                  <a:pt x="547062" y="189128"/>
                </a:lnTo>
                <a:lnTo>
                  <a:pt x="577627" y="152184"/>
                </a:lnTo>
                <a:lnTo>
                  <a:pt x="467004" y="152184"/>
                </a:lnTo>
                <a:lnTo>
                  <a:pt x="461835" y="147535"/>
                </a:lnTo>
                <a:lnTo>
                  <a:pt x="456476" y="143065"/>
                </a:lnTo>
                <a:lnTo>
                  <a:pt x="448881" y="137325"/>
                </a:lnTo>
                <a:lnTo>
                  <a:pt x="446912" y="135991"/>
                </a:lnTo>
                <a:lnTo>
                  <a:pt x="444944" y="134620"/>
                </a:lnTo>
                <a:lnTo>
                  <a:pt x="448270" y="114973"/>
                </a:lnTo>
                <a:lnTo>
                  <a:pt x="222935" y="114973"/>
                </a:lnTo>
                <a:lnTo>
                  <a:pt x="144741" y="50342"/>
                </a:lnTo>
                <a:close/>
              </a:path>
              <a:path w="634364" h="634364">
                <a:moveTo>
                  <a:pt x="560806" y="113753"/>
                </a:moveTo>
                <a:lnTo>
                  <a:pt x="467004" y="152184"/>
                </a:lnTo>
                <a:lnTo>
                  <a:pt x="577627" y="152184"/>
                </a:lnTo>
                <a:lnTo>
                  <a:pt x="583742" y="144792"/>
                </a:lnTo>
                <a:lnTo>
                  <a:pt x="578414" y="136821"/>
                </a:lnTo>
                <a:lnTo>
                  <a:pt x="572803" y="128997"/>
                </a:lnTo>
                <a:lnTo>
                  <a:pt x="566928" y="121311"/>
                </a:lnTo>
                <a:lnTo>
                  <a:pt x="560806" y="113753"/>
                </a:lnTo>
                <a:close/>
              </a:path>
              <a:path w="634364" h="634364">
                <a:moveTo>
                  <a:pt x="301243" y="0"/>
                </a:moveTo>
                <a:lnTo>
                  <a:pt x="262839" y="4318"/>
                </a:lnTo>
                <a:lnTo>
                  <a:pt x="249275" y="104775"/>
                </a:lnTo>
                <a:lnTo>
                  <a:pt x="242570" y="107036"/>
                </a:lnTo>
                <a:lnTo>
                  <a:pt x="235943" y="109483"/>
                </a:lnTo>
                <a:lnTo>
                  <a:pt x="229398" y="112125"/>
                </a:lnTo>
                <a:lnTo>
                  <a:pt x="222935" y="114973"/>
                </a:lnTo>
                <a:lnTo>
                  <a:pt x="448270" y="114973"/>
                </a:lnTo>
                <a:lnTo>
                  <a:pt x="450922" y="99301"/>
                </a:lnTo>
                <a:lnTo>
                  <a:pt x="364477" y="99301"/>
                </a:lnTo>
                <a:lnTo>
                  <a:pt x="357529" y="97905"/>
                </a:lnTo>
                <a:lnTo>
                  <a:pt x="350556" y="96729"/>
                </a:lnTo>
                <a:lnTo>
                  <a:pt x="343562" y="95772"/>
                </a:lnTo>
                <a:lnTo>
                  <a:pt x="336549" y="95034"/>
                </a:lnTo>
                <a:lnTo>
                  <a:pt x="301243" y="0"/>
                </a:lnTo>
                <a:close/>
              </a:path>
              <a:path w="634364" h="634364">
                <a:moveTo>
                  <a:pt x="426542" y="19088"/>
                </a:moveTo>
                <a:lnTo>
                  <a:pt x="364477" y="99301"/>
                </a:lnTo>
                <a:lnTo>
                  <a:pt x="450922" y="99301"/>
                </a:lnTo>
                <a:lnTo>
                  <a:pt x="461873" y="34607"/>
                </a:lnTo>
                <a:lnTo>
                  <a:pt x="453168" y="30305"/>
                </a:lnTo>
                <a:lnTo>
                  <a:pt x="444374" y="26281"/>
                </a:lnTo>
                <a:lnTo>
                  <a:pt x="435497" y="22539"/>
                </a:lnTo>
                <a:lnTo>
                  <a:pt x="426542" y="19088"/>
                </a:lnTo>
                <a:close/>
              </a:path>
            </a:pathLst>
          </a:custGeom>
          <a:solidFill>
            <a:srgbClr val="0085A4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878509" y="3975418"/>
            <a:ext cx="1735455" cy="1727200"/>
          </a:xfrm>
          <a:custGeom>
            <a:avLst/>
            <a:gdLst/>
            <a:ahLst/>
            <a:cxnLst/>
            <a:rect l="l" t="t" r="r" b="b"/>
            <a:pathLst>
              <a:path w="1735454" h="1727200">
                <a:moveTo>
                  <a:pt x="916126" y="1650999"/>
                </a:moveTo>
                <a:lnTo>
                  <a:pt x="768946" y="1650999"/>
                </a:lnTo>
                <a:lnTo>
                  <a:pt x="776719" y="1727199"/>
                </a:lnTo>
                <a:lnTo>
                  <a:pt x="866076" y="1727199"/>
                </a:lnTo>
                <a:lnTo>
                  <a:pt x="881989" y="1663699"/>
                </a:lnTo>
                <a:lnTo>
                  <a:pt x="916126" y="1650999"/>
                </a:lnTo>
                <a:close/>
              </a:path>
              <a:path w="1735454" h="1727200">
                <a:moveTo>
                  <a:pt x="1127268" y="1625599"/>
                </a:moveTo>
                <a:lnTo>
                  <a:pt x="661968" y="1625599"/>
                </a:lnTo>
                <a:lnTo>
                  <a:pt x="687620" y="1638299"/>
                </a:lnTo>
                <a:lnTo>
                  <a:pt x="1016660" y="1638299"/>
                </a:lnTo>
                <a:lnTo>
                  <a:pt x="1047737" y="1714499"/>
                </a:lnTo>
                <a:lnTo>
                  <a:pt x="1069631" y="1714499"/>
                </a:lnTo>
                <a:lnTo>
                  <a:pt x="1091337" y="1701799"/>
                </a:lnTo>
                <a:lnTo>
                  <a:pt x="1112847" y="1701799"/>
                </a:lnTo>
                <a:lnTo>
                  <a:pt x="1134148" y="1689099"/>
                </a:lnTo>
                <a:lnTo>
                  <a:pt x="1127268" y="1625599"/>
                </a:lnTo>
                <a:close/>
              </a:path>
              <a:path w="1735454" h="1727200">
                <a:moveTo>
                  <a:pt x="639957" y="1511299"/>
                </a:moveTo>
                <a:lnTo>
                  <a:pt x="413740" y="1511299"/>
                </a:lnTo>
                <a:lnTo>
                  <a:pt x="441772" y="1536699"/>
                </a:lnTo>
                <a:lnTo>
                  <a:pt x="470698" y="1549399"/>
                </a:lnTo>
                <a:lnTo>
                  <a:pt x="500460" y="1562099"/>
                </a:lnTo>
                <a:lnTo>
                  <a:pt x="530999" y="1587499"/>
                </a:lnTo>
                <a:lnTo>
                  <a:pt x="514565" y="1663699"/>
                </a:lnTo>
                <a:lnTo>
                  <a:pt x="534993" y="1663699"/>
                </a:lnTo>
                <a:lnTo>
                  <a:pt x="576716" y="1689099"/>
                </a:lnTo>
                <a:lnTo>
                  <a:pt x="598030" y="1689099"/>
                </a:lnTo>
                <a:lnTo>
                  <a:pt x="636676" y="1625599"/>
                </a:lnTo>
                <a:lnTo>
                  <a:pt x="1127268" y="1625599"/>
                </a:lnTo>
                <a:lnTo>
                  <a:pt x="1125893" y="1612899"/>
                </a:lnTo>
                <a:lnTo>
                  <a:pt x="1188918" y="1587499"/>
                </a:lnTo>
                <a:lnTo>
                  <a:pt x="1249400" y="1562099"/>
                </a:lnTo>
                <a:lnTo>
                  <a:pt x="1370863" y="1562099"/>
                </a:lnTo>
                <a:lnTo>
                  <a:pt x="1365567" y="1549399"/>
                </a:lnTo>
                <a:lnTo>
                  <a:pt x="805780" y="1549399"/>
                </a:lnTo>
                <a:lnTo>
                  <a:pt x="757148" y="1536699"/>
                </a:lnTo>
                <a:lnTo>
                  <a:pt x="709087" y="1536699"/>
                </a:lnTo>
                <a:lnTo>
                  <a:pt x="662482" y="1523999"/>
                </a:lnTo>
                <a:lnTo>
                  <a:pt x="639957" y="1511299"/>
                </a:lnTo>
                <a:close/>
              </a:path>
              <a:path w="1735454" h="1727200">
                <a:moveTo>
                  <a:pt x="1016660" y="1638299"/>
                </a:moveTo>
                <a:lnTo>
                  <a:pt x="713652" y="1638299"/>
                </a:lnTo>
                <a:lnTo>
                  <a:pt x="740079" y="1650999"/>
                </a:lnTo>
                <a:lnTo>
                  <a:pt x="983509" y="1650999"/>
                </a:lnTo>
                <a:lnTo>
                  <a:pt x="1016660" y="1638299"/>
                </a:lnTo>
                <a:close/>
              </a:path>
              <a:path w="1735454" h="1727200">
                <a:moveTo>
                  <a:pt x="1370863" y="1562099"/>
                </a:moveTo>
                <a:lnTo>
                  <a:pt x="1249400" y="1562099"/>
                </a:lnTo>
                <a:lnTo>
                  <a:pt x="1301089" y="1612899"/>
                </a:lnTo>
                <a:lnTo>
                  <a:pt x="1320314" y="1600199"/>
                </a:lnTo>
                <a:lnTo>
                  <a:pt x="1339248" y="1600199"/>
                </a:lnTo>
                <a:lnTo>
                  <a:pt x="1357869" y="1587499"/>
                </a:lnTo>
                <a:lnTo>
                  <a:pt x="1376159" y="1574799"/>
                </a:lnTo>
                <a:lnTo>
                  <a:pt x="1370863" y="1562099"/>
                </a:lnTo>
                <a:close/>
              </a:path>
              <a:path w="1735454" h="1727200">
                <a:moveTo>
                  <a:pt x="374626" y="1346199"/>
                </a:moveTo>
                <a:lnTo>
                  <a:pt x="235775" y="1346199"/>
                </a:lnTo>
                <a:lnTo>
                  <a:pt x="256684" y="1371599"/>
                </a:lnTo>
                <a:lnTo>
                  <a:pt x="278687" y="1396999"/>
                </a:lnTo>
                <a:lnTo>
                  <a:pt x="301792" y="1422399"/>
                </a:lnTo>
                <a:lnTo>
                  <a:pt x="326008" y="1447799"/>
                </a:lnTo>
                <a:lnTo>
                  <a:pt x="287032" y="1511299"/>
                </a:lnTo>
                <a:lnTo>
                  <a:pt x="303814" y="1523999"/>
                </a:lnTo>
                <a:lnTo>
                  <a:pt x="320978" y="1536699"/>
                </a:lnTo>
                <a:lnTo>
                  <a:pt x="338530" y="1549399"/>
                </a:lnTo>
                <a:lnTo>
                  <a:pt x="356476" y="1562099"/>
                </a:lnTo>
                <a:lnTo>
                  <a:pt x="413740" y="1511299"/>
                </a:lnTo>
                <a:lnTo>
                  <a:pt x="639957" y="1511299"/>
                </a:lnTo>
                <a:lnTo>
                  <a:pt x="617432" y="1498599"/>
                </a:lnTo>
                <a:lnTo>
                  <a:pt x="574030" y="1485899"/>
                </a:lnTo>
                <a:lnTo>
                  <a:pt x="532374" y="1460499"/>
                </a:lnTo>
                <a:lnTo>
                  <a:pt x="492559" y="1435099"/>
                </a:lnTo>
                <a:lnTo>
                  <a:pt x="454681" y="1409699"/>
                </a:lnTo>
                <a:lnTo>
                  <a:pt x="418837" y="1384299"/>
                </a:lnTo>
                <a:lnTo>
                  <a:pt x="385123" y="1358899"/>
                </a:lnTo>
                <a:lnTo>
                  <a:pt x="374626" y="1346199"/>
                </a:lnTo>
                <a:close/>
              </a:path>
              <a:path w="1735454" h="1727200">
                <a:moveTo>
                  <a:pt x="687108" y="12699"/>
                </a:moveTo>
                <a:lnTo>
                  <a:pt x="665238" y="25399"/>
                </a:lnTo>
                <a:lnTo>
                  <a:pt x="643542" y="25399"/>
                </a:lnTo>
                <a:lnTo>
                  <a:pt x="622019" y="38099"/>
                </a:lnTo>
                <a:lnTo>
                  <a:pt x="600671" y="38099"/>
                </a:lnTo>
                <a:lnTo>
                  <a:pt x="609066" y="114299"/>
                </a:lnTo>
                <a:lnTo>
                  <a:pt x="577202" y="126999"/>
                </a:lnTo>
                <a:lnTo>
                  <a:pt x="515365" y="152399"/>
                </a:lnTo>
                <a:lnTo>
                  <a:pt x="485444" y="177799"/>
                </a:lnTo>
                <a:lnTo>
                  <a:pt x="929227" y="177799"/>
                </a:lnTo>
                <a:lnTo>
                  <a:pt x="1025916" y="203199"/>
                </a:lnTo>
                <a:lnTo>
                  <a:pt x="1117556" y="228599"/>
                </a:lnTo>
                <a:lnTo>
                  <a:pt x="1160950" y="241299"/>
                </a:lnTo>
                <a:lnTo>
                  <a:pt x="1202598" y="266699"/>
                </a:lnTo>
                <a:lnTo>
                  <a:pt x="1242404" y="292099"/>
                </a:lnTo>
                <a:lnTo>
                  <a:pt x="1280273" y="317499"/>
                </a:lnTo>
                <a:lnTo>
                  <a:pt x="1316107" y="342899"/>
                </a:lnTo>
                <a:lnTo>
                  <a:pt x="1349813" y="380999"/>
                </a:lnTo>
                <a:lnTo>
                  <a:pt x="1381292" y="406399"/>
                </a:lnTo>
                <a:lnTo>
                  <a:pt x="1410450" y="444499"/>
                </a:lnTo>
                <a:lnTo>
                  <a:pt x="1437190" y="482599"/>
                </a:lnTo>
                <a:lnTo>
                  <a:pt x="1461417" y="520699"/>
                </a:lnTo>
                <a:lnTo>
                  <a:pt x="1483033" y="558799"/>
                </a:lnTo>
                <a:lnTo>
                  <a:pt x="1501944" y="609599"/>
                </a:lnTo>
                <a:lnTo>
                  <a:pt x="1518054" y="647699"/>
                </a:lnTo>
                <a:lnTo>
                  <a:pt x="1531265" y="698499"/>
                </a:lnTo>
                <a:lnTo>
                  <a:pt x="1541483" y="736599"/>
                </a:lnTo>
                <a:lnTo>
                  <a:pt x="1548611" y="787399"/>
                </a:lnTo>
                <a:lnTo>
                  <a:pt x="1552554" y="825499"/>
                </a:lnTo>
                <a:lnTo>
                  <a:pt x="1553215" y="876299"/>
                </a:lnTo>
                <a:lnTo>
                  <a:pt x="1550498" y="927099"/>
                </a:lnTo>
                <a:lnTo>
                  <a:pt x="1544307" y="977899"/>
                </a:lnTo>
                <a:lnTo>
                  <a:pt x="1534744" y="1028699"/>
                </a:lnTo>
                <a:lnTo>
                  <a:pt x="1522007" y="1066799"/>
                </a:lnTo>
                <a:lnTo>
                  <a:pt x="1506229" y="1117599"/>
                </a:lnTo>
                <a:lnTo>
                  <a:pt x="1487543" y="1155699"/>
                </a:lnTo>
                <a:lnTo>
                  <a:pt x="1466083" y="1206499"/>
                </a:lnTo>
                <a:lnTo>
                  <a:pt x="1441981" y="1244599"/>
                </a:lnTo>
                <a:lnTo>
                  <a:pt x="1415371" y="1282699"/>
                </a:lnTo>
                <a:lnTo>
                  <a:pt x="1386386" y="1320799"/>
                </a:lnTo>
                <a:lnTo>
                  <a:pt x="1355159" y="1346199"/>
                </a:lnTo>
                <a:lnTo>
                  <a:pt x="1321823" y="1384299"/>
                </a:lnTo>
                <a:lnTo>
                  <a:pt x="1286511" y="1409699"/>
                </a:lnTo>
                <a:lnTo>
                  <a:pt x="1249357" y="1435099"/>
                </a:lnTo>
                <a:lnTo>
                  <a:pt x="1210494" y="1460499"/>
                </a:lnTo>
                <a:lnTo>
                  <a:pt x="1170055" y="1485899"/>
                </a:lnTo>
                <a:lnTo>
                  <a:pt x="1084980" y="1511299"/>
                </a:lnTo>
                <a:lnTo>
                  <a:pt x="948877" y="1549399"/>
                </a:lnTo>
                <a:lnTo>
                  <a:pt x="1365567" y="1549399"/>
                </a:lnTo>
                <a:lnTo>
                  <a:pt x="1344383" y="1498599"/>
                </a:lnTo>
                <a:lnTo>
                  <a:pt x="1370953" y="1473199"/>
                </a:lnTo>
                <a:lnTo>
                  <a:pt x="1396653" y="1460499"/>
                </a:lnTo>
                <a:lnTo>
                  <a:pt x="1421425" y="1435099"/>
                </a:lnTo>
                <a:lnTo>
                  <a:pt x="1445209" y="1409699"/>
                </a:lnTo>
                <a:lnTo>
                  <a:pt x="1541019" y="1409699"/>
                </a:lnTo>
                <a:lnTo>
                  <a:pt x="1554915" y="1396999"/>
                </a:lnTo>
                <a:lnTo>
                  <a:pt x="1568386" y="1371599"/>
                </a:lnTo>
                <a:lnTo>
                  <a:pt x="1516519" y="1320799"/>
                </a:lnTo>
                <a:lnTo>
                  <a:pt x="1535206" y="1295399"/>
                </a:lnTo>
                <a:lnTo>
                  <a:pt x="1552692" y="1257299"/>
                </a:lnTo>
                <a:lnTo>
                  <a:pt x="1568983" y="1231899"/>
                </a:lnTo>
                <a:lnTo>
                  <a:pt x="1584083" y="1206499"/>
                </a:lnTo>
                <a:lnTo>
                  <a:pt x="1664400" y="1206499"/>
                </a:lnTo>
                <a:lnTo>
                  <a:pt x="1668783" y="1193799"/>
                </a:lnTo>
                <a:lnTo>
                  <a:pt x="1677076" y="1181099"/>
                </a:lnTo>
                <a:lnTo>
                  <a:pt x="1684859" y="1155699"/>
                </a:lnTo>
                <a:lnTo>
                  <a:pt x="1692097" y="1130299"/>
                </a:lnTo>
                <a:lnTo>
                  <a:pt x="1624609" y="1092199"/>
                </a:lnTo>
                <a:lnTo>
                  <a:pt x="1631892" y="1066799"/>
                </a:lnTo>
                <a:lnTo>
                  <a:pt x="1638382" y="1041399"/>
                </a:lnTo>
                <a:lnTo>
                  <a:pt x="1644043" y="1015999"/>
                </a:lnTo>
                <a:lnTo>
                  <a:pt x="1648840" y="990599"/>
                </a:lnTo>
                <a:lnTo>
                  <a:pt x="1649958" y="990599"/>
                </a:lnTo>
                <a:lnTo>
                  <a:pt x="1650960" y="977899"/>
                </a:lnTo>
                <a:lnTo>
                  <a:pt x="1652803" y="965199"/>
                </a:lnTo>
                <a:lnTo>
                  <a:pt x="1730044" y="952499"/>
                </a:lnTo>
                <a:lnTo>
                  <a:pt x="1732133" y="939799"/>
                </a:lnTo>
                <a:lnTo>
                  <a:pt x="1733635" y="914399"/>
                </a:lnTo>
                <a:lnTo>
                  <a:pt x="1734552" y="888999"/>
                </a:lnTo>
                <a:lnTo>
                  <a:pt x="1734883" y="863599"/>
                </a:lnTo>
                <a:lnTo>
                  <a:pt x="1658912" y="850899"/>
                </a:lnTo>
                <a:lnTo>
                  <a:pt x="1657626" y="812799"/>
                </a:lnTo>
                <a:lnTo>
                  <a:pt x="1654924" y="787399"/>
                </a:lnTo>
                <a:lnTo>
                  <a:pt x="1650793" y="749299"/>
                </a:lnTo>
                <a:lnTo>
                  <a:pt x="1645221" y="711199"/>
                </a:lnTo>
                <a:lnTo>
                  <a:pt x="1715960" y="685799"/>
                </a:lnTo>
                <a:lnTo>
                  <a:pt x="1710974" y="660399"/>
                </a:lnTo>
                <a:lnTo>
                  <a:pt x="1705444" y="647699"/>
                </a:lnTo>
                <a:lnTo>
                  <a:pt x="1699372" y="622299"/>
                </a:lnTo>
                <a:lnTo>
                  <a:pt x="1696065" y="609599"/>
                </a:lnTo>
                <a:lnTo>
                  <a:pt x="1615935" y="609599"/>
                </a:lnTo>
                <a:lnTo>
                  <a:pt x="1604099" y="571499"/>
                </a:lnTo>
                <a:lnTo>
                  <a:pt x="1590914" y="546099"/>
                </a:lnTo>
                <a:lnTo>
                  <a:pt x="1576432" y="507999"/>
                </a:lnTo>
                <a:lnTo>
                  <a:pt x="1560702" y="482599"/>
                </a:lnTo>
                <a:lnTo>
                  <a:pt x="1618640" y="431799"/>
                </a:lnTo>
                <a:lnTo>
                  <a:pt x="1607198" y="419099"/>
                </a:lnTo>
                <a:lnTo>
                  <a:pt x="1595277" y="393699"/>
                </a:lnTo>
                <a:lnTo>
                  <a:pt x="1499120" y="393699"/>
                </a:lnTo>
                <a:lnTo>
                  <a:pt x="1478215" y="368299"/>
                </a:lnTo>
                <a:lnTo>
                  <a:pt x="1456205" y="342899"/>
                </a:lnTo>
                <a:lnTo>
                  <a:pt x="1433089" y="317499"/>
                </a:lnTo>
                <a:lnTo>
                  <a:pt x="1408861" y="292099"/>
                </a:lnTo>
                <a:lnTo>
                  <a:pt x="1447850" y="215899"/>
                </a:lnTo>
                <a:lnTo>
                  <a:pt x="1321130" y="215899"/>
                </a:lnTo>
                <a:lnTo>
                  <a:pt x="1293101" y="203199"/>
                </a:lnTo>
                <a:lnTo>
                  <a:pt x="1264175" y="177799"/>
                </a:lnTo>
                <a:lnTo>
                  <a:pt x="1234399" y="165099"/>
                </a:lnTo>
                <a:lnTo>
                  <a:pt x="1203820" y="152399"/>
                </a:lnTo>
                <a:lnTo>
                  <a:pt x="1212075" y="114299"/>
                </a:lnTo>
                <a:lnTo>
                  <a:pt x="1098194" y="114299"/>
                </a:lnTo>
                <a:lnTo>
                  <a:pt x="1047211" y="88899"/>
                </a:lnTo>
                <a:lnTo>
                  <a:pt x="718235" y="88899"/>
                </a:lnTo>
                <a:lnTo>
                  <a:pt x="687108" y="12699"/>
                </a:lnTo>
                <a:close/>
              </a:path>
              <a:path w="1735454" h="1727200">
                <a:moveTo>
                  <a:pt x="1541019" y="1409699"/>
                </a:moveTo>
                <a:lnTo>
                  <a:pt x="1445209" y="1409699"/>
                </a:lnTo>
                <a:lnTo>
                  <a:pt x="1511947" y="1447799"/>
                </a:lnTo>
                <a:lnTo>
                  <a:pt x="1526697" y="1435099"/>
                </a:lnTo>
                <a:lnTo>
                  <a:pt x="1541019" y="1409699"/>
                </a:lnTo>
                <a:close/>
              </a:path>
              <a:path w="1735454" h="1727200">
                <a:moveTo>
                  <a:pt x="74891" y="507999"/>
                </a:moveTo>
                <a:lnTo>
                  <a:pt x="66094" y="533399"/>
                </a:lnTo>
                <a:lnTo>
                  <a:pt x="57804" y="558799"/>
                </a:lnTo>
                <a:lnTo>
                  <a:pt x="50028" y="571499"/>
                </a:lnTo>
                <a:lnTo>
                  <a:pt x="42773" y="596899"/>
                </a:lnTo>
                <a:lnTo>
                  <a:pt x="110261" y="634999"/>
                </a:lnTo>
                <a:lnTo>
                  <a:pt x="102988" y="660399"/>
                </a:lnTo>
                <a:lnTo>
                  <a:pt x="96486" y="685799"/>
                </a:lnTo>
                <a:lnTo>
                  <a:pt x="90810" y="711199"/>
                </a:lnTo>
                <a:lnTo>
                  <a:pt x="86017" y="736599"/>
                </a:lnTo>
                <a:lnTo>
                  <a:pt x="84931" y="749299"/>
                </a:lnTo>
                <a:lnTo>
                  <a:pt x="83935" y="749299"/>
                </a:lnTo>
                <a:lnTo>
                  <a:pt x="82054" y="761999"/>
                </a:lnTo>
                <a:lnTo>
                  <a:pt x="4825" y="774699"/>
                </a:lnTo>
                <a:lnTo>
                  <a:pt x="2718" y="800099"/>
                </a:lnTo>
                <a:lnTo>
                  <a:pt x="1222" y="825499"/>
                </a:lnTo>
                <a:lnTo>
                  <a:pt x="321" y="838199"/>
                </a:lnTo>
                <a:lnTo>
                  <a:pt x="0" y="863599"/>
                </a:lnTo>
                <a:lnTo>
                  <a:pt x="75971" y="876299"/>
                </a:lnTo>
                <a:lnTo>
                  <a:pt x="77259" y="914399"/>
                </a:lnTo>
                <a:lnTo>
                  <a:pt x="79968" y="952499"/>
                </a:lnTo>
                <a:lnTo>
                  <a:pt x="84111" y="977899"/>
                </a:lnTo>
                <a:lnTo>
                  <a:pt x="89700" y="1015999"/>
                </a:lnTo>
                <a:lnTo>
                  <a:pt x="18986" y="1041399"/>
                </a:lnTo>
                <a:lnTo>
                  <a:pt x="23926" y="1066799"/>
                </a:lnTo>
                <a:lnTo>
                  <a:pt x="29422" y="1092199"/>
                </a:lnTo>
                <a:lnTo>
                  <a:pt x="35467" y="1117599"/>
                </a:lnTo>
                <a:lnTo>
                  <a:pt x="42049" y="1130299"/>
                </a:lnTo>
                <a:lnTo>
                  <a:pt x="118998" y="1130299"/>
                </a:lnTo>
                <a:lnTo>
                  <a:pt x="130802" y="1155699"/>
                </a:lnTo>
                <a:lnTo>
                  <a:pt x="143976" y="1193799"/>
                </a:lnTo>
                <a:lnTo>
                  <a:pt x="158461" y="1219199"/>
                </a:lnTo>
                <a:lnTo>
                  <a:pt x="174193" y="1244599"/>
                </a:lnTo>
                <a:lnTo>
                  <a:pt x="116217" y="1295399"/>
                </a:lnTo>
                <a:lnTo>
                  <a:pt x="127687" y="1320799"/>
                </a:lnTo>
                <a:lnTo>
                  <a:pt x="139615" y="1333499"/>
                </a:lnTo>
                <a:lnTo>
                  <a:pt x="151998" y="1358899"/>
                </a:lnTo>
                <a:lnTo>
                  <a:pt x="164833" y="1371599"/>
                </a:lnTo>
                <a:lnTo>
                  <a:pt x="235775" y="1346199"/>
                </a:lnTo>
                <a:lnTo>
                  <a:pt x="374626" y="1346199"/>
                </a:lnTo>
                <a:lnTo>
                  <a:pt x="324466" y="1282699"/>
                </a:lnTo>
                <a:lnTo>
                  <a:pt x="297716" y="1244599"/>
                </a:lnTo>
                <a:lnTo>
                  <a:pt x="273479" y="1206499"/>
                </a:lnTo>
                <a:lnTo>
                  <a:pt x="251853" y="1168399"/>
                </a:lnTo>
                <a:lnTo>
                  <a:pt x="232931" y="1130299"/>
                </a:lnTo>
                <a:lnTo>
                  <a:pt x="216812" y="1079499"/>
                </a:lnTo>
                <a:lnTo>
                  <a:pt x="203590" y="1041399"/>
                </a:lnTo>
                <a:lnTo>
                  <a:pt x="193361" y="990599"/>
                </a:lnTo>
                <a:lnTo>
                  <a:pt x="186223" y="952499"/>
                </a:lnTo>
                <a:lnTo>
                  <a:pt x="182270" y="901699"/>
                </a:lnTo>
                <a:lnTo>
                  <a:pt x="181599" y="850899"/>
                </a:lnTo>
                <a:lnTo>
                  <a:pt x="184306" y="800099"/>
                </a:lnTo>
                <a:lnTo>
                  <a:pt x="190487" y="761999"/>
                </a:lnTo>
                <a:lnTo>
                  <a:pt x="200064" y="711199"/>
                </a:lnTo>
                <a:lnTo>
                  <a:pt x="212816" y="660399"/>
                </a:lnTo>
                <a:lnTo>
                  <a:pt x="228608" y="622299"/>
                </a:lnTo>
                <a:lnTo>
                  <a:pt x="247307" y="571499"/>
                </a:lnTo>
                <a:lnTo>
                  <a:pt x="268781" y="533399"/>
                </a:lnTo>
                <a:lnTo>
                  <a:pt x="150774" y="533399"/>
                </a:lnTo>
                <a:lnTo>
                  <a:pt x="74891" y="507999"/>
                </a:lnTo>
                <a:close/>
              </a:path>
              <a:path w="1735454" h="1727200">
                <a:moveTo>
                  <a:pt x="1664400" y="1206499"/>
                </a:moveTo>
                <a:lnTo>
                  <a:pt x="1584083" y="1206499"/>
                </a:lnTo>
                <a:lnTo>
                  <a:pt x="1660016" y="1219199"/>
                </a:lnTo>
                <a:lnTo>
                  <a:pt x="1664400" y="1206499"/>
                </a:lnTo>
                <a:close/>
              </a:path>
              <a:path w="1735454" h="1727200">
                <a:moveTo>
                  <a:pt x="1692757" y="596899"/>
                </a:moveTo>
                <a:lnTo>
                  <a:pt x="1615935" y="609599"/>
                </a:lnTo>
                <a:lnTo>
                  <a:pt x="1696065" y="609599"/>
                </a:lnTo>
                <a:lnTo>
                  <a:pt x="1692757" y="596899"/>
                </a:lnTo>
                <a:close/>
              </a:path>
              <a:path w="1735454" h="1727200">
                <a:moveTo>
                  <a:pt x="222897" y="279399"/>
                </a:moveTo>
                <a:lnTo>
                  <a:pt x="208188" y="304799"/>
                </a:lnTo>
                <a:lnTo>
                  <a:pt x="193875" y="317499"/>
                </a:lnTo>
                <a:lnTo>
                  <a:pt x="179985" y="342899"/>
                </a:lnTo>
                <a:lnTo>
                  <a:pt x="166547" y="355599"/>
                </a:lnTo>
                <a:lnTo>
                  <a:pt x="218389" y="406399"/>
                </a:lnTo>
                <a:lnTo>
                  <a:pt x="199691" y="444499"/>
                </a:lnTo>
                <a:lnTo>
                  <a:pt x="182200" y="469899"/>
                </a:lnTo>
                <a:lnTo>
                  <a:pt x="165900" y="495299"/>
                </a:lnTo>
                <a:lnTo>
                  <a:pt x="150774" y="533399"/>
                </a:lnTo>
                <a:lnTo>
                  <a:pt x="268781" y="533399"/>
                </a:lnTo>
                <a:lnTo>
                  <a:pt x="292896" y="495299"/>
                </a:lnTo>
                <a:lnTo>
                  <a:pt x="319518" y="457199"/>
                </a:lnTo>
                <a:lnTo>
                  <a:pt x="348516" y="419099"/>
                </a:lnTo>
                <a:lnTo>
                  <a:pt x="379754" y="380999"/>
                </a:lnTo>
                <a:lnTo>
                  <a:pt x="413101" y="355599"/>
                </a:lnTo>
                <a:lnTo>
                  <a:pt x="436649" y="330199"/>
                </a:lnTo>
                <a:lnTo>
                  <a:pt x="289750" y="330199"/>
                </a:lnTo>
                <a:lnTo>
                  <a:pt x="222897" y="279399"/>
                </a:lnTo>
                <a:close/>
              </a:path>
              <a:path w="1735454" h="1727200">
                <a:moveTo>
                  <a:pt x="1569999" y="355599"/>
                </a:moveTo>
                <a:lnTo>
                  <a:pt x="1499120" y="393699"/>
                </a:lnTo>
                <a:lnTo>
                  <a:pt x="1595277" y="393699"/>
                </a:lnTo>
                <a:lnTo>
                  <a:pt x="1582877" y="380999"/>
                </a:lnTo>
                <a:lnTo>
                  <a:pt x="1569999" y="355599"/>
                </a:lnTo>
                <a:close/>
              </a:path>
              <a:path w="1735454" h="1727200">
                <a:moveTo>
                  <a:pt x="433768" y="114299"/>
                </a:moveTo>
                <a:lnTo>
                  <a:pt x="414543" y="126999"/>
                </a:lnTo>
                <a:lnTo>
                  <a:pt x="395619" y="139699"/>
                </a:lnTo>
                <a:lnTo>
                  <a:pt x="377002" y="152399"/>
                </a:lnTo>
                <a:lnTo>
                  <a:pt x="358698" y="165099"/>
                </a:lnTo>
                <a:lnTo>
                  <a:pt x="390499" y="228599"/>
                </a:lnTo>
                <a:lnTo>
                  <a:pt x="363936" y="253999"/>
                </a:lnTo>
                <a:lnTo>
                  <a:pt x="338243" y="279399"/>
                </a:lnTo>
                <a:lnTo>
                  <a:pt x="313491" y="304799"/>
                </a:lnTo>
                <a:lnTo>
                  <a:pt x="289750" y="330199"/>
                </a:lnTo>
                <a:lnTo>
                  <a:pt x="436649" y="330199"/>
                </a:lnTo>
                <a:lnTo>
                  <a:pt x="448423" y="317499"/>
                </a:lnTo>
                <a:lnTo>
                  <a:pt x="485587" y="292099"/>
                </a:lnTo>
                <a:lnTo>
                  <a:pt x="524460" y="266699"/>
                </a:lnTo>
                <a:lnTo>
                  <a:pt x="564908" y="253999"/>
                </a:lnTo>
                <a:lnTo>
                  <a:pt x="606798" y="228599"/>
                </a:lnTo>
                <a:lnTo>
                  <a:pt x="694373" y="203199"/>
                </a:lnTo>
                <a:lnTo>
                  <a:pt x="739791" y="190499"/>
                </a:lnTo>
                <a:lnTo>
                  <a:pt x="786119" y="190499"/>
                </a:lnTo>
                <a:lnTo>
                  <a:pt x="833223" y="177799"/>
                </a:lnTo>
                <a:lnTo>
                  <a:pt x="485444" y="177799"/>
                </a:lnTo>
                <a:lnTo>
                  <a:pt x="433768" y="114299"/>
                </a:lnTo>
                <a:close/>
              </a:path>
              <a:path w="1735454" h="1727200">
                <a:moveTo>
                  <a:pt x="1378394" y="165099"/>
                </a:moveTo>
                <a:lnTo>
                  <a:pt x="1321130" y="215899"/>
                </a:lnTo>
                <a:lnTo>
                  <a:pt x="1447850" y="215899"/>
                </a:lnTo>
                <a:lnTo>
                  <a:pt x="1431088" y="203199"/>
                </a:lnTo>
                <a:lnTo>
                  <a:pt x="1413917" y="190499"/>
                </a:lnTo>
                <a:lnTo>
                  <a:pt x="1396349" y="177799"/>
                </a:lnTo>
                <a:lnTo>
                  <a:pt x="1378394" y="165099"/>
                </a:lnTo>
                <a:close/>
              </a:path>
              <a:path w="1735454" h="1727200">
                <a:moveTo>
                  <a:pt x="1136853" y="38099"/>
                </a:moveTo>
                <a:lnTo>
                  <a:pt x="1098194" y="114299"/>
                </a:lnTo>
                <a:lnTo>
                  <a:pt x="1212075" y="114299"/>
                </a:lnTo>
                <a:lnTo>
                  <a:pt x="1220330" y="76199"/>
                </a:lnTo>
                <a:lnTo>
                  <a:pt x="1179163" y="50799"/>
                </a:lnTo>
                <a:lnTo>
                  <a:pt x="1158154" y="50799"/>
                </a:lnTo>
                <a:lnTo>
                  <a:pt x="1136853" y="38099"/>
                </a:lnTo>
                <a:close/>
              </a:path>
              <a:path w="1735454" h="1727200">
                <a:moveTo>
                  <a:pt x="958151" y="0"/>
                </a:moveTo>
                <a:lnTo>
                  <a:pt x="868832" y="0"/>
                </a:lnTo>
                <a:lnTo>
                  <a:pt x="852906" y="76199"/>
                </a:lnTo>
                <a:lnTo>
                  <a:pt x="784875" y="76199"/>
                </a:lnTo>
                <a:lnTo>
                  <a:pt x="751365" y="88899"/>
                </a:lnTo>
                <a:lnTo>
                  <a:pt x="980313" y="88899"/>
                </a:lnTo>
                <a:lnTo>
                  <a:pt x="965873" y="76199"/>
                </a:lnTo>
                <a:lnTo>
                  <a:pt x="958151" y="0"/>
                </a:lnTo>
                <a:close/>
              </a:path>
            </a:pathLst>
          </a:custGeom>
          <a:solidFill>
            <a:srgbClr val="0085A4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733971" y="3925395"/>
            <a:ext cx="2265680" cy="2265680"/>
          </a:xfrm>
          <a:custGeom>
            <a:avLst/>
            <a:gdLst/>
            <a:ahLst/>
            <a:cxnLst/>
            <a:rect l="l" t="t" r="r" b="b"/>
            <a:pathLst>
              <a:path w="2265679" h="2265679">
                <a:moveTo>
                  <a:pt x="1694136" y="1895895"/>
                </a:moveTo>
                <a:lnTo>
                  <a:pt x="861977" y="1895895"/>
                </a:lnTo>
                <a:lnTo>
                  <a:pt x="876735" y="1900974"/>
                </a:lnTo>
                <a:lnTo>
                  <a:pt x="891605" y="1905760"/>
                </a:lnTo>
                <a:lnTo>
                  <a:pt x="906595" y="1910265"/>
                </a:lnTo>
                <a:lnTo>
                  <a:pt x="921718" y="1914501"/>
                </a:lnTo>
                <a:lnTo>
                  <a:pt x="992914" y="2256728"/>
                </a:lnTo>
                <a:lnTo>
                  <a:pt x="1035048" y="2261223"/>
                </a:lnTo>
                <a:lnTo>
                  <a:pt x="1082561" y="2264328"/>
                </a:lnTo>
                <a:lnTo>
                  <a:pt x="1115715" y="2265248"/>
                </a:lnTo>
                <a:lnTo>
                  <a:pt x="1148696" y="2265193"/>
                </a:lnTo>
                <a:lnTo>
                  <a:pt x="1181496" y="2264259"/>
                </a:lnTo>
                <a:lnTo>
                  <a:pt x="1279896" y="1929106"/>
                </a:lnTo>
                <a:lnTo>
                  <a:pt x="1295333" y="1926058"/>
                </a:lnTo>
                <a:lnTo>
                  <a:pt x="1310646" y="1922714"/>
                </a:lnTo>
                <a:lnTo>
                  <a:pt x="1325859" y="1919090"/>
                </a:lnTo>
                <a:lnTo>
                  <a:pt x="1340996" y="1915199"/>
                </a:lnTo>
                <a:lnTo>
                  <a:pt x="1698821" y="1915199"/>
                </a:lnTo>
                <a:lnTo>
                  <a:pt x="1694136" y="1895895"/>
                </a:lnTo>
                <a:close/>
              </a:path>
              <a:path w="2265679" h="2265679">
                <a:moveTo>
                  <a:pt x="1698821" y="1915199"/>
                </a:moveTo>
                <a:lnTo>
                  <a:pt x="1340996" y="1915199"/>
                </a:lnTo>
                <a:lnTo>
                  <a:pt x="1573698" y="2176032"/>
                </a:lnTo>
                <a:lnTo>
                  <a:pt x="1616933" y="2156642"/>
                </a:lnTo>
                <a:lnTo>
                  <a:pt x="1659239" y="2135587"/>
                </a:lnTo>
                <a:lnTo>
                  <a:pt x="1700564" y="2112844"/>
                </a:lnTo>
                <a:lnTo>
                  <a:pt x="1740855" y="2088389"/>
                </a:lnTo>
                <a:lnTo>
                  <a:pt x="1698821" y="1915199"/>
                </a:lnTo>
                <a:close/>
              </a:path>
              <a:path w="2265679" h="2265679">
                <a:moveTo>
                  <a:pt x="727785" y="1658278"/>
                </a:moveTo>
                <a:lnTo>
                  <a:pt x="516664" y="1658278"/>
                </a:lnTo>
                <a:lnTo>
                  <a:pt x="526957" y="1670051"/>
                </a:lnTo>
                <a:lnTo>
                  <a:pt x="537478" y="1681595"/>
                </a:lnTo>
                <a:lnTo>
                  <a:pt x="548206" y="1692940"/>
                </a:lnTo>
                <a:lnTo>
                  <a:pt x="559120" y="1704112"/>
                </a:lnTo>
                <a:lnTo>
                  <a:pt x="449583" y="2036217"/>
                </a:lnTo>
                <a:lnTo>
                  <a:pt x="487668" y="2063815"/>
                </a:lnTo>
                <a:lnTo>
                  <a:pt x="526926" y="2089899"/>
                </a:lnTo>
                <a:lnTo>
                  <a:pt x="567326" y="2114418"/>
                </a:lnTo>
                <a:lnTo>
                  <a:pt x="608841" y="2137322"/>
                </a:lnTo>
                <a:lnTo>
                  <a:pt x="861977" y="1895895"/>
                </a:lnTo>
                <a:lnTo>
                  <a:pt x="1694136" y="1895895"/>
                </a:lnTo>
                <a:lnTo>
                  <a:pt x="1669967" y="1796316"/>
                </a:lnTo>
                <a:lnTo>
                  <a:pt x="1131158" y="1796316"/>
                </a:lnTo>
                <a:lnTo>
                  <a:pt x="1083757" y="1794473"/>
                </a:lnTo>
                <a:lnTo>
                  <a:pt x="1036597" y="1789333"/>
                </a:lnTo>
                <a:lnTo>
                  <a:pt x="990576" y="1781011"/>
                </a:lnTo>
                <a:lnTo>
                  <a:pt x="945796" y="1769626"/>
                </a:lnTo>
                <a:lnTo>
                  <a:pt x="902362" y="1755299"/>
                </a:lnTo>
                <a:lnTo>
                  <a:pt x="860378" y="1738149"/>
                </a:lnTo>
                <a:lnTo>
                  <a:pt x="819947" y="1718297"/>
                </a:lnTo>
                <a:lnTo>
                  <a:pt x="781172" y="1695863"/>
                </a:lnTo>
                <a:lnTo>
                  <a:pt x="744158" y="1670966"/>
                </a:lnTo>
                <a:lnTo>
                  <a:pt x="727785" y="1658278"/>
                </a:lnTo>
                <a:close/>
              </a:path>
              <a:path w="2265679" h="2265679">
                <a:moveTo>
                  <a:pt x="2109517" y="1706068"/>
                </a:moveTo>
                <a:lnTo>
                  <a:pt x="1704063" y="1706068"/>
                </a:lnTo>
                <a:lnTo>
                  <a:pt x="2036219" y="1815682"/>
                </a:lnTo>
                <a:lnTo>
                  <a:pt x="2063852" y="1777602"/>
                </a:lnTo>
                <a:lnTo>
                  <a:pt x="2090064" y="1738149"/>
                </a:lnTo>
                <a:lnTo>
                  <a:pt x="2109517" y="1706068"/>
                </a:lnTo>
                <a:close/>
              </a:path>
              <a:path w="2265679" h="2265679">
                <a:moveTo>
                  <a:pt x="1736608" y="468839"/>
                </a:moveTo>
                <a:lnTo>
                  <a:pt x="1133938" y="468839"/>
                </a:lnTo>
                <a:lnTo>
                  <a:pt x="1181306" y="470663"/>
                </a:lnTo>
                <a:lnTo>
                  <a:pt x="1228487" y="475816"/>
                </a:lnTo>
                <a:lnTo>
                  <a:pt x="1274528" y="484152"/>
                </a:lnTo>
                <a:lnTo>
                  <a:pt x="1319326" y="495550"/>
                </a:lnTo>
                <a:lnTo>
                  <a:pt x="1362776" y="509891"/>
                </a:lnTo>
                <a:lnTo>
                  <a:pt x="1404777" y="527053"/>
                </a:lnTo>
                <a:lnTo>
                  <a:pt x="1445223" y="546917"/>
                </a:lnTo>
                <a:lnTo>
                  <a:pt x="1484012" y="569362"/>
                </a:lnTo>
                <a:lnTo>
                  <a:pt x="1521040" y="594268"/>
                </a:lnTo>
                <a:lnTo>
                  <a:pt x="1556203" y="621515"/>
                </a:lnTo>
                <a:lnTo>
                  <a:pt x="1589398" y="650982"/>
                </a:lnTo>
                <a:lnTo>
                  <a:pt x="1620520" y="682550"/>
                </a:lnTo>
                <a:lnTo>
                  <a:pt x="1649467" y="716097"/>
                </a:lnTo>
                <a:lnTo>
                  <a:pt x="1676135" y="751504"/>
                </a:lnTo>
                <a:lnTo>
                  <a:pt x="1700421" y="788651"/>
                </a:lnTo>
                <a:lnTo>
                  <a:pt x="1722220" y="827416"/>
                </a:lnTo>
                <a:lnTo>
                  <a:pt x="1741429" y="867681"/>
                </a:lnTo>
                <a:lnTo>
                  <a:pt x="1757945" y="909323"/>
                </a:lnTo>
                <a:lnTo>
                  <a:pt x="1771664" y="952224"/>
                </a:lnTo>
                <a:lnTo>
                  <a:pt x="1782482" y="996263"/>
                </a:lnTo>
                <a:lnTo>
                  <a:pt x="1790296" y="1041320"/>
                </a:lnTo>
                <a:lnTo>
                  <a:pt x="1795003" y="1087274"/>
                </a:lnTo>
                <a:lnTo>
                  <a:pt x="1796498" y="1134005"/>
                </a:lnTo>
                <a:lnTo>
                  <a:pt x="1794669" y="1181469"/>
                </a:lnTo>
                <a:lnTo>
                  <a:pt x="1789517" y="1228554"/>
                </a:lnTo>
                <a:lnTo>
                  <a:pt x="1781173" y="1274577"/>
                </a:lnTo>
                <a:lnTo>
                  <a:pt x="1769767" y="1319359"/>
                </a:lnTo>
                <a:lnTo>
                  <a:pt x="1755420" y="1362796"/>
                </a:lnTo>
                <a:lnTo>
                  <a:pt x="1738251" y="1404784"/>
                </a:lnTo>
                <a:lnTo>
                  <a:pt x="1718380" y="1445220"/>
                </a:lnTo>
                <a:lnTo>
                  <a:pt x="1695928" y="1483999"/>
                </a:lnTo>
                <a:lnTo>
                  <a:pt x="1671015" y="1521018"/>
                </a:lnTo>
                <a:lnTo>
                  <a:pt x="1643762" y="1556173"/>
                </a:lnTo>
                <a:lnTo>
                  <a:pt x="1614288" y="1589359"/>
                </a:lnTo>
                <a:lnTo>
                  <a:pt x="1582713" y="1620475"/>
                </a:lnTo>
                <a:lnTo>
                  <a:pt x="1549159" y="1649414"/>
                </a:lnTo>
                <a:lnTo>
                  <a:pt x="1513745" y="1676075"/>
                </a:lnTo>
                <a:lnTo>
                  <a:pt x="1476591" y="1700352"/>
                </a:lnTo>
                <a:lnTo>
                  <a:pt x="1437817" y="1722142"/>
                </a:lnTo>
                <a:lnTo>
                  <a:pt x="1397545" y="1741341"/>
                </a:lnTo>
                <a:lnTo>
                  <a:pt x="1355893" y="1757846"/>
                </a:lnTo>
                <a:lnTo>
                  <a:pt x="1312983" y="1771552"/>
                </a:lnTo>
                <a:lnTo>
                  <a:pt x="1268934" y="1782356"/>
                </a:lnTo>
                <a:lnTo>
                  <a:pt x="1223867" y="1790154"/>
                </a:lnTo>
                <a:lnTo>
                  <a:pt x="1177901" y="1794842"/>
                </a:lnTo>
                <a:lnTo>
                  <a:pt x="1131158" y="1796316"/>
                </a:lnTo>
                <a:lnTo>
                  <a:pt x="1669967" y="1796316"/>
                </a:lnTo>
                <a:lnTo>
                  <a:pt x="1658343" y="1748423"/>
                </a:lnTo>
                <a:lnTo>
                  <a:pt x="1670133" y="1738149"/>
                </a:lnTo>
                <a:lnTo>
                  <a:pt x="1681599" y="1727717"/>
                </a:lnTo>
                <a:lnTo>
                  <a:pt x="1692921" y="1716999"/>
                </a:lnTo>
                <a:lnTo>
                  <a:pt x="1704063" y="1706068"/>
                </a:lnTo>
                <a:lnTo>
                  <a:pt x="2109517" y="1706068"/>
                </a:lnTo>
                <a:lnTo>
                  <a:pt x="2114475" y="1697890"/>
                </a:lnTo>
                <a:lnTo>
                  <a:pt x="2137336" y="1656360"/>
                </a:lnTo>
                <a:lnTo>
                  <a:pt x="1895859" y="1403224"/>
                </a:lnTo>
                <a:lnTo>
                  <a:pt x="1900947" y="1388492"/>
                </a:lnTo>
                <a:lnTo>
                  <a:pt x="1905754" y="1373633"/>
                </a:lnTo>
                <a:lnTo>
                  <a:pt x="1910277" y="1358651"/>
                </a:lnTo>
                <a:lnTo>
                  <a:pt x="1914515" y="1343547"/>
                </a:lnTo>
                <a:lnTo>
                  <a:pt x="2256843" y="1272274"/>
                </a:lnTo>
                <a:lnTo>
                  <a:pt x="2261310" y="1230233"/>
                </a:lnTo>
                <a:lnTo>
                  <a:pt x="2264352" y="1182690"/>
                </a:lnTo>
                <a:lnTo>
                  <a:pt x="2265246" y="1149550"/>
                </a:lnTo>
                <a:lnTo>
                  <a:pt x="2265184" y="1115677"/>
                </a:lnTo>
                <a:lnTo>
                  <a:pt x="2264286" y="1083794"/>
                </a:lnTo>
                <a:lnTo>
                  <a:pt x="1929145" y="985432"/>
                </a:lnTo>
                <a:lnTo>
                  <a:pt x="1926115" y="969965"/>
                </a:lnTo>
                <a:lnTo>
                  <a:pt x="1922756" y="954628"/>
                </a:lnTo>
                <a:lnTo>
                  <a:pt x="1919117" y="939387"/>
                </a:lnTo>
                <a:lnTo>
                  <a:pt x="1915252" y="924205"/>
                </a:lnTo>
                <a:lnTo>
                  <a:pt x="2175957" y="691580"/>
                </a:lnTo>
                <a:lnTo>
                  <a:pt x="2156634" y="648340"/>
                </a:lnTo>
                <a:lnTo>
                  <a:pt x="2136093" y="606985"/>
                </a:lnTo>
                <a:lnTo>
                  <a:pt x="1748602" y="606985"/>
                </a:lnTo>
                <a:lnTo>
                  <a:pt x="1738316" y="595194"/>
                </a:lnTo>
                <a:lnTo>
                  <a:pt x="1727809" y="583634"/>
                </a:lnTo>
                <a:lnTo>
                  <a:pt x="1717088" y="572282"/>
                </a:lnTo>
                <a:lnTo>
                  <a:pt x="1706159" y="561112"/>
                </a:lnTo>
                <a:lnTo>
                  <a:pt x="1736608" y="468839"/>
                </a:lnTo>
                <a:close/>
              </a:path>
              <a:path w="2265679" h="2265679">
                <a:moveTo>
                  <a:pt x="229073" y="449568"/>
                </a:moveTo>
                <a:lnTo>
                  <a:pt x="201416" y="487674"/>
                </a:lnTo>
                <a:lnTo>
                  <a:pt x="175231" y="527053"/>
                </a:lnTo>
                <a:lnTo>
                  <a:pt x="150804" y="567313"/>
                </a:lnTo>
                <a:lnTo>
                  <a:pt x="127955" y="608826"/>
                </a:lnTo>
                <a:lnTo>
                  <a:pt x="369357" y="862014"/>
                </a:lnTo>
                <a:lnTo>
                  <a:pt x="364289" y="876760"/>
                </a:lnTo>
                <a:lnTo>
                  <a:pt x="359516" y="891625"/>
                </a:lnTo>
                <a:lnTo>
                  <a:pt x="355021" y="906607"/>
                </a:lnTo>
                <a:lnTo>
                  <a:pt x="350789" y="921704"/>
                </a:lnTo>
                <a:lnTo>
                  <a:pt x="8385" y="992925"/>
                </a:lnTo>
                <a:lnTo>
                  <a:pt x="3956" y="1035039"/>
                </a:lnTo>
                <a:lnTo>
                  <a:pt x="908" y="1082521"/>
                </a:lnTo>
                <a:lnTo>
                  <a:pt x="0" y="1115677"/>
                </a:lnTo>
                <a:lnTo>
                  <a:pt x="75" y="1149550"/>
                </a:lnTo>
                <a:lnTo>
                  <a:pt x="993" y="1181469"/>
                </a:lnTo>
                <a:lnTo>
                  <a:pt x="336210" y="1279856"/>
                </a:lnTo>
                <a:lnTo>
                  <a:pt x="339214" y="1295284"/>
                </a:lnTo>
                <a:lnTo>
                  <a:pt x="342539" y="1310608"/>
                </a:lnTo>
                <a:lnTo>
                  <a:pt x="346166" y="1325825"/>
                </a:lnTo>
                <a:lnTo>
                  <a:pt x="350078" y="1340931"/>
                </a:lnTo>
                <a:lnTo>
                  <a:pt x="89220" y="1573683"/>
                </a:lnTo>
                <a:lnTo>
                  <a:pt x="108582" y="1616907"/>
                </a:lnTo>
                <a:lnTo>
                  <a:pt x="129627" y="1659216"/>
                </a:lnTo>
                <a:lnTo>
                  <a:pt x="152369" y="1700533"/>
                </a:lnTo>
                <a:lnTo>
                  <a:pt x="176825" y="1740777"/>
                </a:lnTo>
                <a:lnTo>
                  <a:pt x="516664" y="1658278"/>
                </a:lnTo>
                <a:lnTo>
                  <a:pt x="727785" y="1658278"/>
                </a:lnTo>
                <a:lnTo>
                  <a:pt x="675827" y="1614266"/>
                </a:lnTo>
                <a:lnTo>
                  <a:pt x="644716" y="1582702"/>
                </a:lnTo>
                <a:lnTo>
                  <a:pt x="615781" y="1549157"/>
                </a:lnTo>
                <a:lnTo>
                  <a:pt x="589125" y="1513749"/>
                </a:lnTo>
                <a:lnTo>
                  <a:pt x="564851" y="1476599"/>
                </a:lnTo>
                <a:lnTo>
                  <a:pt x="543064" y="1437826"/>
                </a:lnTo>
                <a:lnTo>
                  <a:pt x="523867" y="1397552"/>
                </a:lnTo>
                <a:lnTo>
                  <a:pt x="507363" y="1355895"/>
                </a:lnTo>
                <a:lnTo>
                  <a:pt x="493657" y="1312977"/>
                </a:lnTo>
                <a:lnTo>
                  <a:pt x="482852" y="1268916"/>
                </a:lnTo>
                <a:lnTo>
                  <a:pt x="475051" y="1223834"/>
                </a:lnTo>
                <a:lnTo>
                  <a:pt x="470359" y="1177849"/>
                </a:lnTo>
                <a:lnTo>
                  <a:pt x="468880" y="1131082"/>
                </a:lnTo>
                <a:lnTo>
                  <a:pt x="470715" y="1083654"/>
                </a:lnTo>
                <a:lnTo>
                  <a:pt x="475858" y="1036524"/>
                </a:lnTo>
                <a:lnTo>
                  <a:pt x="484186" y="990528"/>
                </a:lnTo>
                <a:lnTo>
                  <a:pt x="495577" y="945771"/>
                </a:lnTo>
                <a:lnTo>
                  <a:pt x="509913" y="902356"/>
                </a:lnTo>
                <a:lnTo>
                  <a:pt x="527071" y="860387"/>
                </a:lnTo>
                <a:lnTo>
                  <a:pt x="546933" y="819969"/>
                </a:lnTo>
                <a:lnTo>
                  <a:pt x="569376" y="781204"/>
                </a:lnTo>
                <a:lnTo>
                  <a:pt x="594281" y="744197"/>
                </a:lnTo>
                <a:lnTo>
                  <a:pt x="621528" y="709052"/>
                </a:lnTo>
                <a:lnTo>
                  <a:pt x="650994" y="675873"/>
                </a:lnTo>
                <a:lnTo>
                  <a:pt x="682561" y="644763"/>
                </a:lnTo>
                <a:lnTo>
                  <a:pt x="716108" y="615826"/>
                </a:lnTo>
                <a:lnTo>
                  <a:pt x="751514" y="589166"/>
                </a:lnTo>
                <a:lnTo>
                  <a:pt x="788658" y="564888"/>
                </a:lnTo>
                <a:lnTo>
                  <a:pt x="798964" y="559093"/>
                </a:lnTo>
                <a:lnTo>
                  <a:pt x="561139" y="559093"/>
                </a:lnTo>
                <a:lnTo>
                  <a:pt x="229073" y="449568"/>
                </a:lnTo>
                <a:close/>
              </a:path>
              <a:path w="2265679" h="2265679">
                <a:moveTo>
                  <a:pt x="2088467" y="524448"/>
                </a:moveTo>
                <a:lnTo>
                  <a:pt x="1748602" y="606985"/>
                </a:lnTo>
                <a:lnTo>
                  <a:pt x="2136093" y="606985"/>
                </a:lnTo>
                <a:lnTo>
                  <a:pt x="2135617" y="606028"/>
                </a:lnTo>
                <a:lnTo>
                  <a:pt x="2112898" y="564708"/>
                </a:lnTo>
                <a:lnTo>
                  <a:pt x="2088467" y="524448"/>
                </a:lnTo>
                <a:close/>
              </a:path>
              <a:path w="2265679" h="2265679">
                <a:moveTo>
                  <a:pt x="691581" y="89193"/>
                </a:moveTo>
                <a:lnTo>
                  <a:pt x="648355" y="108564"/>
                </a:lnTo>
                <a:lnTo>
                  <a:pt x="606042" y="129628"/>
                </a:lnTo>
                <a:lnTo>
                  <a:pt x="564703" y="152367"/>
                </a:lnTo>
                <a:lnTo>
                  <a:pt x="524398" y="176760"/>
                </a:lnTo>
                <a:lnTo>
                  <a:pt x="606936" y="516675"/>
                </a:lnTo>
                <a:lnTo>
                  <a:pt x="595039" y="527053"/>
                </a:lnTo>
                <a:lnTo>
                  <a:pt x="583599" y="537460"/>
                </a:lnTo>
                <a:lnTo>
                  <a:pt x="572267" y="548181"/>
                </a:lnTo>
                <a:lnTo>
                  <a:pt x="561139" y="559093"/>
                </a:lnTo>
                <a:lnTo>
                  <a:pt x="798964" y="559093"/>
                </a:lnTo>
                <a:lnTo>
                  <a:pt x="827420" y="543094"/>
                </a:lnTo>
                <a:lnTo>
                  <a:pt x="867680" y="523889"/>
                </a:lnTo>
                <a:lnTo>
                  <a:pt x="909317" y="507377"/>
                </a:lnTo>
                <a:lnTo>
                  <a:pt x="952210" y="493661"/>
                </a:lnTo>
                <a:lnTo>
                  <a:pt x="996239" y="482845"/>
                </a:lnTo>
                <a:lnTo>
                  <a:pt x="1041284" y="475034"/>
                </a:lnTo>
                <a:lnTo>
                  <a:pt x="1087224" y="470330"/>
                </a:lnTo>
                <a:lnTo>
                  <a:pt x="1133938" y="468839"/>
                </a:lnTo>
                <a:lnTo>
                  <a:pt x="1736608" y="468839"/>
                </a:lnTo>
                <a:lnTo>
                  <a:pt x="1769471" y="369254"/>
                </a:lnTo>
                <a:lnTo>
                  <a:pt x="1403302" y="369254"/>
                </a:lnTo>
                <a:lnTo>
                  <a:pt x="1388539" y="364250"/>
                </a:lnTo>
                <a:lnTo>
                  <a:pt x="1373641" y="359495"/>
                </a:lnTo>
                <a:lnTo>
                  <a:pt x="1358628" y="355000"/>
                </a:lnTo>
                <a:lnTo>
                  <a:pt x="1343523" y="350775"/>
                </a:lnTo>
                <a:lnTo>
                  <a:pt x="1343365" y="350013"/>
                </a:lnTo>
                <a:lnTo>
                  <a:pt x="924321" y="350013"/>
                </a:lnTo>
                <a:lnTo>
                  <a:pt x="691581" y="89193"/>
                </a:lnTo>
                <a:close/>
              </a:path>
              <a:path w="2265679" h="2265679">
                <a:moveTo>
                  <a:pt x="1656337" y="127992"/>
                </a:moveTo>
                <a:lnTo>
                  <a:pt x="1403302" y="369254"/>
                </a:lnTo>
                <a:lnTo>
                  <a:pt x="1769471" y="369254"/>
                </a:lnTo>
                <a:lnTo>
                  <a:pt x="1815734" y="229058"/>
                </a:lnTo>
                <a:lnTo>
                  <a:pt x="1777625" y="201367"/>
                </a:lnTo>
                <a:lnTo>
                  <a:pt x="1738345" y="175244"/>
                </a:lnTo>
                <a:lnTo>
                  <a:pt x="1697911" y="150761"/>
                </a:lnTo>
                <a:lnTo>
                  <a:pt x="1656337" y="127992"/>
                </a:lnTo>
                <a:close/>
              </a:path>
              <a:path w="2265679" h="2265679">
                <a:moveTo>
                  <a:pt x="1149546" y="0"/>
                </a:moveTo>
                <a:lnTo>
                  <a:pt x="1116573" y="37"/>
                </a:lnTo>
                <a:lnTo>
                  <a:pt x="1083783" y="941"/>
                </a:lnTo>
                <a:lnTo>
                  <a:pt x="985396" y="336132"/>
                </a:lnTo>
                <a:lnTo>
                  <a:pt x="969979" y="339151"/>
                </a:lnTo>
                <a:lnTo>
                  <a:pt x="954644" y="342492"/>
                </a:lnTo>
                <a:lnTo>
                  <a:pt x="939417" y="346123"/>
                </a:lnTo>
                <a:lnTo>
                  <a:pt x="924321" y="350013"/>
                </a:lnTo>
                <a:lnTo>
                  <a:pt x="1343365" y="350013"/>
                </a:lnTo>
                <a:lnTo>
                  <a:pt x="1272378" y="8358"/>
                </a:lnTo>
                <a:lnTo>
                  <a:pt x="1230233" y="4025"/>
                </a:lnTo>
                <a:lnTo>
                  <a:pt x="1182706" y="921"/>
                </a:lnTo>
                <a:lnTo>
                  <a:pt x="1149546" y="0"/>
                </a:lnTo>
                <a:close/>
              </a:path>
            </a:pathLst>
          </a:custGeom>
          <a:solidFill>
            <a:srgbClr val="00B1C8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204363" y="3484375"/>
            <a:ext cx="453135" cy="45311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187408" y="3473072"/>
            <a:ext cx="453390" cy="453390"/>
          </a:xfrm>
          <a:custGeom>
            <a:avLst/>
            <a:gdLst/>
            <a:ahLst/>
            <a:cxnLst/>
            <a:rect l="l" t="t" r="r" b="b"/>
            <a:pathLst>
              <a:path w="453389" h="453389">
                <a:moveTo>
                  <a:pt x="311421" y="369658"/>
                </a:moveTo>
                <a:lnTo>
                  <a:pt x="148209" y="369658"/>
                </a:lnTo>
                <a:lnTo>
                  <a:pt x="148666" y="441388"/>
                </a:lnTo>
                <a:lnTo>
                  <a:pt x="188696" y="452056"/>
                </a:lnTo>
                <a:lnTo>
                  <a:pt x="196811" y="453110"/>
                </a:lnTo>
                <a:lnTo>
                  <a:pt x="230238" y="389636"/>
                </a:lnTo>
                <a:lnTo>
                  <a:pt x="312208" y="389636"/>
                </a:lnTo>
                <a:lnTo>
                  <a:pt x="311421" y="369658"/>
                </a:lnTo>
                <a:close/>
              </a:path>
              <a:path w="453389" h="453389">
                <a:moveTo>
                  <a:pt x="312208" y="389636"/>
                </a:moveTo>
                <a:lnTo>
                  <a:pt x="230238" y="389636"/>
                </a:lnTo>
                <a:lnTo>
                  <a:pt x="266471" y="451573"/>
                </a:lnTo>
                <a:lnTo>
                  <a:pt x="278716" y="449041"/>
                </a:lnTo>
                <a:lnTo>
                  <a:pt x="290750" y="445865"/>
                </a:lnTo>
                <a:lnTo>
                  <a:pt x="302550" y="442051"/>
                </a:lnTo>
                <a:lnTo>
                  <a:pt x="314096" y="437603"/>
                </a:lnTo>
                <a:lnTo>
                  <a:pt x="312208" y="389636"/>
                </a:lnTo>
                <a:close/>
              </a:path>
              <a:path w="453389" h="453389">
                <a:moveTo>
                  <a:pt x="133072" y="311277"/>
                </a:moveTo>
                <a:lnTo>
                  <a:pt x="87172" y="311277"/>
                </a:lnTo>
                <a:lnTo>
                  <a:pt x="51689" y="373621"/>
                </a:lnTo>
                <a:lnTo>
                  <a:pt x="59899" y="382869"/>
                </a:lnTo>
                <a:lnTo>
                  <a:pt x="68614" y="391682"/>
                </a:lnTo>
                <a:lnTo>
                  <a:pt x="77820" y="400040"/>
                </a:lnTo>
                <a:lnTo>
                  <a:pt x="87503" y="407924"/>
                </a:lnTo>
                <a:lnTo>
                  <a:pt x="148209" y="369658"/>
                </a:lnTo>
                <a:lnTo>
                  <a:pt x="311421" y="369658"/>
                </a:lnTo>
                <a:lnTo>
                  <a:pt x="311277" y="365975"/>
                </a:lnTo>
                <a:lnTo>
                  <a:pt x="407632" y="365975"/>
                </a:lnTo>
                <a:lnTo>
                  <a:pt x="407911" y="365633"/>
                </a:lnTo>
                <a:lnTo>
                  <a:pt x="398478" y="350676"/>
                </a:lnTo>
                <a:lnTo>
                  <a:pt x="241068" y="350676"/>
                </a:lnTo>
                <a:lnTo>
                  <a:pt x="192455" y="348754"/>
                </a:lnTo>
                <a:lnTo>
                  <a:pt x="148357" y="328074"/>
                </a:lnTo>
                <a:lnTo>
                  <a:pt x="133072" y="311277"/>
                </a:lnTo>
                <a:close/>
              </a:path>
              <a:path w="453389" h="453389">
                <a:moveTo>
                  <a:pt x="407632" y="365975"/>
                </a:moveTo>
                <a:lnTo>
                  <a:pt x="311277" y="365975"/>
                </a:lnTo>
                <a:lnTo>
                  <a:pt x="373634" y="401447"/>
                </a:lnTo>
                <a:lnTo>
                  <a:pt x="382886" y="393229"/>
                </a:lnTo>
                <a:lnTo>
                  <a:pt x="391696" y="384511"/>
                </a:lnTo>
                <a:lnTo>
                  <a:pt x="400044" y="375308"/>
                </a:lnTo>
                <a:lnTo>
                  <a:pt x="407632" y="365975"/>
                </a:lnTo>
                <a:close/>
              </a:path>
              <a:path w="453389" h="453389">
                <a:moveTo>
                  <a:pt x="384868" y="108616"/>
                </a:moveTo>
                <a:lnTo>
                  <a:pt x="201880" y="108616"/>
                </a:lnTo>
                <a:lnTo>
                  <a:pt x="250520" y="110553"/>
                </a:lnTo>
                <a:lnTo>
                  <a:pt x="294600" y="131231"/>
                </a:lnTo>
                <a:lnTo>
                  <a:pt x="326221" y="165981"/>
                </a:lnTo>
                <a:lnTo>
                  <a:pt x="342503" y="210053"/>
                </a:lnTo>
                <a:lnTo>
                  <a:pt x="340563" y="258699"/>
                </a:lnTo>
                <a:lnTo>
                  <a:pt x="319896" y="302747"/>
                </a:lnTo>
                <a:lnTo>
                  <a:pt x="285140" y="334373"/>
                </a:lnTo>
                <a:lnTo>
                  <a:pt x="241068" y="350676"/>
                </a:lnTo>
                <a:lnTo>
                  <a:pt x="398478" y="350676"/>
                </a:lnTo>
                <a:lnTo>
                  <a:pt x="369608" y="304901"/>
                </a:lnTo>
                <a:lnTo>
                  <a:pt x="441375" y="304469"/>
                </a:lnTo>
                <a:lnTo>
                  <a:pt x="444157" y="296760"/>
                </a:lnTo>
                <a:lnTo>
                  <a:pt x="453136" y="256311"/>
                </a:lnTo>
                <a:lnTo>
                  <a:pt x="389636" y="222872"/>
                </a:lnTo>
                <a:lnTo>
                  <a:pt x="451535" y="186601"/>
                </a:lnTo>
                <a:lnTo>
                  <a:pt x="449036" y="174382"/>
                </a:lnTo>
                <a:lnTo>
                  <a:pt x="445873" y="162358"/>
                </a:lnTo>
                <a:lnTo>
                  <a:pt x="442064" y="150555"/>
                </a:lnTo>
                <a:lnTo>
                  <a:pt x="438721" y="141846"/>
                </a:lnTo>
                <a:lnTo>
                  <a:pt x="365963" y="141846"/>
                </a:lnTo>
                <a:lnTo>
                  <a:pt x="384868" y="108616"/>
                </a:lnTo>
                <a:close/>
              </a:path>
              <a:path w="453389" h="453389">
                <a:moveTo>
                  <a:pt x="79489" y="51638"/>
                </a:moveTo>
                <a:lnTo>
                  <a:pt x="70234" y="59872"/>
                </a:lnTo>
                <a:lnTo>
                  <a:pt x="61421" y="68603"/>
                </a:lnTo>
                <a:lnTo>
                  <a:pt x="53073" y="77818"/>
                </a:lnTo>
                <a:lnTo>
                  <a:pt x="45212" y="87503"/>
                </a:lnTo>
                <a:lnTo>
                  <a:pt x="83502" y="148221"/>
                </a:lnTo>
                <a:lnTo>
                  <a:pt x="11747" y="148653"/>
                </a:lnTo>
                <a:lnTo>
                  <a:pt x="1054" y="188709"/>
                </a:lnTo>
                <a:lnTo>
                  <a:pt x="0" y="196811"/>
                </a:lnTo>
                <a:lnTo>
                  <a:pt x="63512" y="230225"/>
                </a:lnTo>
                <a:lnTo>
                  <a:pt x="1574" y="266496"/>
                </a:lnTo>
                <a:lnTo>
                  <a:pt x="4087" y="278718"/>
                </a:lnTo>
                <a:lnTo>
                  <a:pt x="7254" y="290736"/>
                </a:lnTo>
                <a:lnTo>
                  <a:pt x="11149" y="302747"/>
                </a:lnTo>
                <a:lnTo>
                  <a:pt x="15506" y="314071"/>
                </a:lnTo>
                <a:lnTo>
                  <a:pt x="87172" y="311277"/>
                </a:lnTo>
                <a:lnTo>
                  <a:pt x="133072" y="311277"/>
                </a:lnTo>
                <a:lnTo>
                  <a:pt x="116722" y="293308"/>
                </a:lnTo>
                <a:lnTo>
                  <a:pt x="100437" y="249219"/>
                </a:lnTo>
                <a:lnTo>
                  <a:pt x="102387" y="200571"/>
                </a:lnTo>
                <a:lnTo>
                  <a:pt x="123059" y="156516"/>
                </a:lnTo>
                <a:lnTo>
                  <a:pt x="157808" y="124901"/>
                </a:lnTo>
                <a:lnTo>
                  <a:pt x="201880" y="108616"/>
                </a:lnTo>
                <a:lnTo>
                  <a:pt x="384868" y="108616"/>
                </a:lnTo>
                <a:lnTo>
                  <a:pt x="397061" y="87185"/>
                </a:lnTo>
                <a:lnTo>
                  <a:pt x="141820" y="87185"/>
                </a:lnTo>
                <a:lnTo>
                  <a:pt x="79489" y="51638"/>
                </a:lnTo>
                <a:close/>
              </a:path>
              <a:path w="453389" h="453389">
                <a:moveTo>
                  <a:pt x="437629" y="139001"/>
                </a:moveTo>
                <a:lnTo>
                  <a:pt x="365963" y="141846"/>
                </a:lnTo>
                <a:lnTo>
                  <a:pt x="438721" y="141846"/>
                </a:lnTo>
                <a:lnTo>
                  <a:pt x="437629" y="139001"/>
                </a:lnTo>
                <a:close/>
              </a:path>
              <a:path w="453389" h="453389">
                <a:moveTo>
                  <a:pt x="186626" y="1536"/>
                </a:moveTo>
                <a:lnTo>
                  <a:pt x="174395" y="4067"/>
                </a:lnTo>
                <a:lnTo>
                  <a:pt x="162369" y="7250"/>
                </a:lnTo>
                <a:lnTo>
                  <a:pt x="150571" y="11068"/>
                </a:lnTo>
                <a:lnTo>
                  <a:pt x="139026" y="15506"/>
                </a:lnTo>
                <a:lnTo>
                  <a:pt x="141820" y="87185"/>
                </a:lnTo>
                <a:lnTo>
                  <a:pt x="397061" y="87185"/>
                </a:lnTo>
                <a:lnTo>
                  <a:pt x="399163" y="83489"/>
                </a:lnTo>
                <a:lnTo>
                  <a:pt x="304901" y="83489"/>
                </a:lnTo>
                <a:lnTo>
                  <a:pt x="304784" y="63487"/>
                </a:lnTo>
                <a:lnTo>
                  <a:pt x="222872" y="63487"/>
                </a:lnTo>
                <a:lnTo>
                  <a:pt x="186626" y="1536"/>
                </a:lnTo>
                <a:close/>
              </a:path>
              <a:path w="453389" h="453389">
                <a:moveTo>
                  <a:pt x="365607" y="45212"/>
                </a:moveTo>
                <a:lnTo>
                  <a:pt x="304901" y="83489"/>
                </a:lnTo>
                <a:lnTo>
                  <a:pt x="399163" y="83489"/>
                </a:lnTo>
                <a:lnTo>
                  <a:pt x="401447" y="79476"/>
                </a:lnTo>
                <a:lnTo>
                  <a:pt x="393237" y="70231"/>
                </a:lnTo>
                <a:lnTo>
                  <a:pt x="384522" y="61425"/>
                </a:lnTo>
                <a:lnTo>
                  <a:pt x="375309" y="53078"/>
                </a:lnTo>
                <a:lnTo>
                  <a:pt x="365607" y="45212"/>
                </a:lnTo>
                <a:close/>
              </a:path>
              <a:path w="453389" h="453389">
                <a:moveTo>
                  <a:pt x="256298" y="0"/>
                </a:moveTo>
                <a:lnTo>
                  <a:pt x="222872" y="63487"/>
                </a:lnTo>
                <a:lnTo>
                  <a:pt x="304784" y="63487"/>
                </a:lnTo>
                <a:lnTo>
                  <a:pt x="304482" y="11734"/>
                </a:lnTo>
                <a:lnTo>
                  <a:pt x="264414" y="1079"/>
                </a:lnTo>
                <a:lnTo>
                  <a:pt x="256298" y="0"/>
                </a:lnTo>
                <a:close/>
              </a:path>
            </a:pathLst>
          </a:custGeom>
          <a:solidFill>
            <a:srgbClr val="00B1C8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object 11"/>
          <p:cNvSpPr/>
          <p:nvPr/>
        </p:nvSpPr>
        <p:spPr>
          <a:xfrm flipV="1">
            <a:off x="1371600" y="4893539"/>
            <a:ext cx="2376978" cy="45719"/>
          </a:xfrm>
          <a:custGeom>
            <a:avLst/>
            <a:gdLst/>
            <a:ahLst/>
            <a:cxnLst/>
            <a:rect l="l" t="t" r="r" b="b"/>
            <a:pathLst>
              <a:path w="1214755">
                <a:moveTo>
                  <a:pt x="0" y="0"/>
                </a:moveTo>
                <a:lnTo>
                  <a:pt x="1214501" y="0"/>
                </a:lnTo>
              </a:path>
            </a:pathLst>
          </a:custGeom>
          <a:ln w="635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object 12"/>
          <p:cNvSpPr/>
          <p:nvPr/>
        </p:nvSpPr>
        <p:spPr>
          <a:xfrm flipH="1">
            <a:off x="1325880" y="2647765"/>
            <a:ext cx="45719" cy="2286000"/>
          </a:xfrm>
          <a:custGeom>
            <a:avLst/>
            <a:gdLst/>
            <a:ahLst/>
            <a:cxnLst/>
            <a:rect l="l" t="t" r="r" b="b"/>
            <a:pathLst>
              <a:path h="919479">
                <a:moveTo>
                  <a:pt x="0" y="0"/>
                </a:moveTo>
                <a:lnTo>
                  <a:pt x="0" y="919480"/>
                </a:lnTo>
              </a:path>
            </a:pathLst>
          </a:custGeom>
          <a:ln w="5994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bject 13"/>
          <p:cNvSpPr/>
          <p:nvPr/>
        </p:nvSpPr>
        <p:spPr>
          <a:xfrm flipV="1">
            <a:off x="7930782" y="5497646"/>
            <a:ext cx="2216442" cy="45719"/>
          </a:xfrm>
          <a:custGeom>
            <a:avLst/>
            <a:gdLst/>
            <a:ahLst/>
            <a:cxnLst/>
            <a:rect l="l" t="t" r="r" b="b"/>
            <a:pathLst>
              <a:path w="1557654">
                <a:moveTo>
                  <a:pt x="0" y="0"/>
                </a:moveTo>
                <a:lnTo>
                  <a:pt x="1557540" y="0"/>
                </a:lnTo>
              </a:path>
            </a:pathLst>
          </a:custGeom>
          <a:ln w="635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0134600" y="3783635"/>
            <a:ext cx="45719" cy="1759729"/>
          </a:xfrm>
          <a:custGeom>
            <a:avLst/>
            <a:gdLst/>
            <a:ahLst/>
            <a:cxnLst/>
            <a:rect l="l" t="t" r="r" b="b"/>
            <a:pathLst>
              <a:path h="1012189">
                <a:moveTo>
                  <a:pt x="0" y="0"/>
                </a:moveTo>
                <a:lnTo>
                  <a:pt x="0" y="1012190"/>
                </a:lnTo>
              </a:path>
            </a:pathLst>
          </a:custGeom>
          <a:ln w="1069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object 15"/>
          <p:cNvSpPr/>
          <p:nvPr/>
        </p:nvSpPr>
        <p:spPr>
          <a:xfrm flipH="1">
            <a:off x="5638800" y="1447800"/>
            <a:ext cx="45719" cy="297003"/>
          </a:xfrm>
          <a:custGeom>
            <a:avLst/>
            <a:gdLst/>
            <a:ahLst/>
            <a:cxnLst/>
            <a:rect l="l" t="t" r="r" b="b"/>
            <a:pathLst>
              <a:path h="408940">
                <a:moveTo>
                  <a:pt x="0" y="0"/>
                </a:moveTo>
                <a:lnTo>
                  <a:pt x="0" y="408939"/>
                </a:lnTo>
              </a:path>
            </a:pathLst>
          </a:custGeom>
          <a:ln w="11214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684520" y="1459044"/>
            <a:ext cx="2162812" cy="45719"/>
          </a:xfrm>
          <a:custGeom>
            <a:avLst/>
            <a:gdLst/>
            <a:ahLst/>
            <a:cxnLst/>
            <a:rect l="l" t="t" r="r" b="b"/>
            <a:pathLst>
              <a:path w="1604645">
                <a:moveTo>
                  <a:pt x="0" y="0"/>
                </a:moveTo>
                <a:lnTo>
                  <a:pt x="1604264" y="0"/>
                </a:lnTo>
              </a:path>
            </a:pathLst>
          </a:custGeom>
          <a:ln w="1143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257803" y="2782339"/>
            <a:ext cx="955675" cy="39882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1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1250" b="1" i="0" u="none" strike="noStrike" kern="1200" cap="none" spc="-75" normalizeH="0" baseline="0" noProof="0" dirty="0">
                <a:ln>
                  <a:noFill/>
                </a:ln>
                <a:solidFill>
                  <a:srgbClr val="005C7B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GARANTÍAS FOGABA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4178565" y="4476563"/>
            <a:ext cx="1134745" cy="677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lvl="0" indent="0" algn="ctr" defTabSz="914400" rtl="0" eaLnBrk="1" fontAlgn="auto" latinLnBrk="0" hangingPunct="1">
              <a:lnSpc>
                <a:spcPct val="101099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1050" b="1" i="0" u="none" strike="noStrike" kern="1200" cap="none" spc="70" normalizeH="0" baseline="0" noProof="0" dirty="0">
                <a:ln>
                  <a:noFill/>
                </a:ln>
                <a:solidFill>
                  <a:srgbClr val="0085A4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GARANTÍAS</a:t>
            </a:r>
          </a:p>
          <a:p>
            <a:pPr marL="12700" marR="5080" lvl="0" indent="0" algn="ctr" defTabSz="914400" rtl="0" eaLnBrk="1" fontAlgn="auto" latinLnBrk="0" hangingPunct="1">
              <a:lnSpc>
                <a:spcPct val="101099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1050" b="1" i="0" u="none" strike="noStrike" kern="1200" cap="none" spc="70" normalizeH="0" baseline="0" noProof="0" dirty="0">
                <a:ln>
                  <a:noFill/>
                </a:ln>
                <a:solidFill>
                  <a:srgbClr val="0085A4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AUTOMÁTICAS Y SEMI-AUTOMÁTICAS </a:t>
            </a:r>
            <a:endParaRPr kumimoji="0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Century Gothic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248403" y="4933766"/>
            <a:ext cx="1186815" cy="3668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lvl="0" indent="68580" algn="ctr" defTabSz="914400" rtl="0" eaLnBrk="1" fontAlgn="auto" latinLnBrk="0" hangingPunct="1">
              <a:lnSpc>
                <a:spcPct val="101099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1100" b="1" i="0" u="none" strike="noStrike" kern="1200" cap="none" spc="-40" normalizeH="0" baseline="0" noProof="0" dirty="0">
                <a:ln>
                  <a:noFill/>
                </a:ln>
                <a:solidFill>
                  <a:srgbClr val="00B1C8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GARANTÍAS </a:t>
            </a:r>
          </a:p>
          <a:p>
            <a:pPr marL="12700" marR="5080" lvl="0" indent="68580" algn="ctr" defTabSz="914400" rtl="0" eaLnBrk="1" fontAlgn="auto" latinLnBrk="0" hangingPunct="1">
              <a:lnSpc>
                <a:spcPct val="101099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1100" b="1" i="0" u="none" strike="noStrike" kern="1200" cap="none" spc="-40" normalizeH="0" baseline="0" noProof="0" dirty="0">
                <a:ln>
                  <a:noFill/>
                </a:ln>
                <a:solidFill>
                  <a:srgbClr val="00B1C8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TRADICIONALES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Century Gothic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930782" y="1306644"/>
            <a:ext cx="2366003" cy="111235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465" marR="5080" lvl="0" indent="-25400" algn="l" defTabSz="914400" rtl="0" eaLnBrk="1" fontAlgn="auto" latinLnBrk="0" hangingPunct="1">
              <a:lnSpc>
                <a:spcPct val="101099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1800" b="1" i="0" u="none" strike="noStrike" kern="1200" cap="none" spc="105" normalizeH="0" baseline="0" noProof="0" dirty="0">
                <a:ln>
                  <a:noFill/>
                </a:ln>
                <a:solidFill>
                  <a:srgbClr val="12B6CC"/>
                </a:solidFill>
                <a:effectLst/>
                <a:uLnTx/>
                <a:uFillTx/>
                <a:latin typeface="Calibri"/>
                <a:ea typeface="+mn-ea"/>
                <a:cs typeface="Century Gothic"/>
              </a:rPr>
              <a:t>73</a:t>
            </a:r>
            <a:r>
              <a:rPr kumimoji="0" sz="1800" b="1" i="0" u="none" strike="noStrike" kern="1200" cap="none" spc="105" normalizeH="0" baseline="0" noProof="0" dirty="0">
                <a:ln>
                  <a:noFill/>
                </a:ln>
                <a:solidFill>
                  <a:srgbClr val="12B6CC"/>
                </a:solidFill>
                <a:effectLst/>
                <a:uLnTx/>
                <a:uFillTx/>
                <a:latin typeface="Calibri"/>
                <a:ea typeface="+mn-ea"/>
                <a:cs typeface="Century Gothic"/>
              </a:rPr>
              <a:t>%</a:t>
            </a:r>
            <a:r>
              <a:rPr kumimoji="0" lang="es-MX" sz="1800" b="1" i="0" u="none" strike="noStrike" kern="1200" cap="none" spc="-85" normalizeH="0" baseline="0" noProof="0" dirty="0">
                <a:ln>
                  <a:noFill/>
                </a:ln>
                <a:solidFill>
                  <a:srgbClr val="12B6CC"/>
                </a:solidFill>
                <a:effectLst/>
                <a:uLnTx/>
                <a:uFillTx/>
                <a:latin typeface="Calibri"/>
                <a:ea typeface="+mn-ea"/>
                <a:cs typeface="Century Gothic"/>
              </a:rPr>
              <a:t> de las GARANTÍAS son otorgadas para créditos en el  BANCO DE LA PROVINCIA </a:t>
            </a:r>
            <a:r>
              <a:rPr kumimoji="0" sz="1800" b="1" i="0" u="none" strike="noStrike" kern="1200" cap="none" spc="-70" normalizeH="0" baseline="0" noProof="0" dirty="0">
                <a:ln>
                  <a:noFill/>
                </a:ln>
                <a:solidFill>
                  <a:srgbClr val="12B6CC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.</a:t>
            </a: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srgbClr val="12B6CC"/>
              </a:solidFill>
              <a:effectLst/>
              <a:uLnTx/>
              <a:uFillTx/>
              <a:latin typeface="Century Gothic"/>
              <a:ea typeface="+mn-ea"/>
              <a:cs typeface="Century Gothic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104508" y="3783635"/>
            <a:ext cx="1953895" cy="18847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9220" marR="5080" lvl="0" indent="-97155" algn="l" defTabSz="914400" rtl="0" eaLnBrk="1" fontAlgn="auto" latinLnBrk="0" hangingPunct="1">
              <a:lnSpc>
                <a:spcPct val="101099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1800" b="1" i="0" u="none" strike="noStrike" kern="1200" cap="none" spc="-65" normalizeH="0" baseline="0" noProof="0" dirty="0">
                <a:ln>
                  <a:noFill/>
                </a:ln>
                <a:solidFill>
                  <a:srgbClr val="12B6CC"/>
                </a:solidFill>
                <a:effectLst/>
                <a:uLnTx/>
                <a:uFillTx/>
                <a:latin typeface="Calibri"/>
                <a:ea typeface="+mn-ea"/>
                <a:cs typeface="Century Gothic"/>
              </a:rPr>
              <a:t>  CRÉDITOS de más de $2 millones.  La empresa puede acceder a través del Banco o por medio del FOGABA .</a:t>
            </a:r>
          </a:p>
          <a:p>
            <a:pPr marL="109220" marR="5080" lvl="0" indent="-97155" algn="l" defTabSz="914400" rtl="0" eaLnBrk="1" fontAlgn="auto" latinLnBrk="0" hangingPunct="1">
              <a:lnSpc>
                <a:spcPct val="101099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1250" b="1" i="0" u="none" strike="noStrike" kern="1200" cap="none" spc="-65" normalizeH="0" baseline="0" noProof="0" dirty="0">
                <a:ln>
                  <a:noFill/>
                </a:ln>
                <a:solidFill>
                  <a:srgbClr val="12B6F0"/>
                </a:solidFill>
                <a:effectLst/>
                <a:uLnTx/>
                <a:uFillTx/>
                <a:latin typeface="Century Gothic"/>
                <a:ea typeface="+mn-ea"/>
                <a:cs typeface="Century Gothic"/>
              </a:rPr>
              <a:t> </a:t>
            </a:r>
            <a:endParaRPr kumimoji="0" sz="1250" b="0" i="0" u="none" strike="noStrike" kern="1200" cap="none" spc="0" normalizeH="0" baseline="0" noProof="0" dirty="0">
              <a:ln>
                <a:noFill/>
              </a:ln>
              <a:solidFill>
                <a:srgbClr val="12B6F0"/>
              </a:solidFill>
              <a:effectLst/>
              <a:uLnTx/>
              <a:uFillTx/>
              <a:latin typeface="Century Gothic"/>
              <a:ea typeface="+mn-ea"/>
              <a:cs typeface="Century Gothic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09600" y="76200"/>
            <a:ext cx="10972800" cy="10836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065" marR="0" lvl="0" indent="0" algn="l" defTabSz="914400" rtl="0" eaLnBrk="1" fontAlgn="auto" latinLnBrk="0" hangingPunct="1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None/>
              <a:tabLst>
                <a:tab pos="167005" algn="l"/>
              </a:tabLst>
              <a:defRPr/>
            </a:pPr>
            <a:endParaRPr kumimoji="0" lang="es-AR" sz="2000" b="1" i="0" u="none" strike="noStrike" kern="1200" cap="none" spc="-55" normalizeH="0" baseline="0" noProof="0" dirty="0">
              <a:ln>
                <a:noFill/>
              </a:ln>
              <a:solidFill>
                <a:srgbClr val="00B4CA"/>
              </a:solidFill>
              <a:effectLst/>
              <a:uLnTx/>
              <a:uFillTx/>
              <a:latin typeface="Calibri"/>
              <a:ea typeface="+mn-ea"/>
              <a:cs typeface="Gill Sans MT"/>
            </a:endParaRPr>
          </a:p>
          <a:p>
            <a:pPr marL="12065" marR="0" lvl="0" indent="0" algn="l" defTabSz="914400" rtl="0" eaLnBrk="1" fontAlgn="auto" latinLnBrk="0" hangingPunct="1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None/>
              <a:tabLst>
                <a:tab pos="167005" algn="l"/>
              </a:tabLst>
              <a:defRPr/>
            </a:pPr>
            <a:r>
              <a:rPr kumimoji="0" lang="es-AR" sz="2400" b="1" i="0" u="none" strike="noStrike" kern="1200" cap="none" spc="-55" normalizeH="0" baseline="0" noProof="0" dirty="0">
                <a:ln>
                  <a:noFill/>
                </a:ln>
                <a:solidFill>
                  <a:srgbClr val="00B4CA"/>
                </a:solidFill>
                <a:effectLst/>
                <a:uLnTx/>
                <a:uFillTx/>
                <a:latin typeface="Calibri"/>
                <a:ea typeface="+mn-ea"/>
                <a:cs typeface="Gill Sans MT"/>
              </a:rPr>
              <a:t>ALIANZA ESTRATÉGICA ENTRE EL BANCO DE LA PROVINCIA Y FOGABA</a:t>
            </a:r>
          </a:p>
          <a:p>
            <a:pPr marL="12065" marR="0" lvl="0" indent="0" algn="l" defTabSz="914400" rtl="0" eaLnBrk="1" fontAlgn="auto" latinLnBrk="0" hangingPunct="1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None/>
              <a:tabLst>
                <a:tab pos="167005" algn="l"/>
              </a:tabLst>
              <a:defRPr/>
            </a:pPr>
            <a:r>
              <a:rPr kumimoji="0" lang="es-AR" sz="2400" b="1" i="0" u="none" strike="noStrike" kern="1200" cap="none" spc="-55" normalizeH="0" baseline="0" noProof="0" dirty="0">
                <a:ln>
                  <a:noFill/>
                </a:ln>
                <a:solidFill>
                  <a:srgbClr val="00B4CA"/>
                </a:solidFill>
                <a:effectLst/>
                <a:uLnTx/>
                <a:uFillTx/>
                <a:latin typeface="Calibri"/>
                <a:ea typeface="+mn-ea"/>
                <a:cs typeface="Gill Sans MT"/>
              </a:rPr>
              <a:t> </a:t>
            </a:r>
            <a:r>
              <a:rPr kumimoji="0" lang="es-AR" sz="2000" b="0" i="0" u="none" strike="noStrike" kern="1200" cap="none" spc="-125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Verdana"/>
              </a:rPr>
              <a:t>GARANTÍAS OTORGADAS POR FOGABA</a:t>
            </a:r>
            <a:r>
              <a:rPr kumimoji="0" lang="es-AR" sz="2000" b="0" i="0" u="none" strike="noStrike" kern="1200" cap="none" spc="-13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Verdana"/>
              </a:rPr>
              <a:t>.</a:t>
            </a:r>
            <a:endParaRPr kumimoji="0" lang="es-AR" sz="2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/>
              <a:ea typeface="+mn-ea"/>
              <a:cs typeface="Verdana"/>
            </a:endParaRPr>
          </a:p>
        </p:txBody>
      </p:sp>
      <p:sp>
        <p:nvSpPr>
          <p:cNvPr id="32" name="object 25"/>
          <p:cNvSpPr txBox="1"/>
          <p:nvPr/>
        </p:nvSpPr>
        <p:spPr>
          <a:xfrm>
            <a:off x="1464944" y="2647765"/>
            <a:ext cx="2116456" cy="252101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lvl="0" indent="12065" algn="l" defTabSz="914400" rtl="0" eaLnBrk="1" fontAlgn="auto" latinLnBrk="0" hangingPunct="1">
              <a:lnSpc>
                <a:spcPct val="101099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1800" b="1" i="0" u="none" strike="noStrike" kern="1200" cap="none" spc="100" normalizeH="0" baseline="0" noProof="0" dirty="0">
                <a:ln>
                  <a:noFill/>
                </a:ln>
                <a:solidFill>
                  <a:srgbClr val="12B6CC"/>
                </a:solidFill>
                <a:effectLst/>
                <a:uLnTx/>
                <a:uFillTx/>
                <a:latin typeface="Calibri"/>
                <a:ea typeface="+mn-ea"/>
                <a:cs typeface="Century Gothic"/>
              </a:rPr>
              <a:t>APP WEB disponible en la red de sucursales del BANCO DE LA PROVINCIA, permite acceso a créditos de hasta $2 millones a sola firma.</a:t>
            </a: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srgbClr val="12B6CC"/>
              </a:solidFill>
              <a:effectLst/>
              <a:uLnTx/>
              <a:uFillTx/>
              <a:latin typeface="Calibri"/>
              <a:ea typeface="+mn-ea"/>
              <a:cs typeface="Century Gothic"/>
            </a:endParaRPr>
          </a:p>
        </p:txBody>
      </p:sp>
      <p:pic>
        <p:nvPicPr>
          <p:cNvPr id="34" name="Imagen 3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55582" y="5959527"/>
            <a:ext cx="1426818" cy="577745"/>
          </a:xfrm>
          <a:prstGeom prst="rect">
            <a:avLst/>
          </a:prstGeom>
        </p:spPr>
      </p:pic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A5CA3167-C40A-463D-A7CC-E4287DE22DA7}"/>
              </a:ext>
            </a:extLst>
          </p:cNvPr>
          <p:cNvCxnSpPr>
            <a:cxnSpLocks/>
          </p:cNvCxnSpPr>
          <p:nvPr/>
        </p:nvCxnSpPr>
        <p:spPr>
          <a:xfrm>
            <a:off x="609600" y="762000"/>
            <a:ext cx="83423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2024" y="381127"/>
            <a:ext cx="10543656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065" marR="0" lvl="0" indent="0" algn="ctr" defTabSz="914400" rtl="0" eaLnBrk="1" fontAlgn="auto" latinLnBrk="0" hangingPunct="1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None/>
              <a:tabLst>
                <a:tab pos="167005" algn="l"/>
              </a:tabLst>
              <a:defRPr/>
            </a:pPr>
            <a:r>
              <a:rPr kumimoji="0" lang="es-AR" sz="2400" b="1" i="0" u="none" strike="noStrike" kern="1200" cap="none" spc="-20" normalizeH="0" baseline="0" noProof="0" dirty="0">
                <a:ln>
                  <a:noFill/>
                </a:ln>
                <a:solidFill>
                  <a:srgbClr val="00B4CA"/>
                </a:solidFill>
                <a:effectLst/>
                <a:uLnTx/>
                <a:uFillTx/>
                <a:latin typeface="Calibri"/>
                <a:ea typeface="+mn-ea"/>
                <a:cs typeface="Gill Sans MT"/>
              </a:rPr>
              <a:t>TRABAJO CONJUNTO FOGABA – BANCO DE LA PROVINCIA - ZONAL BAHÍA BLANCA </a:t>
            </a:r>
          </a:p>
        </p:txBody>
      </p:sp>
      <p:sp>
        <p:nvSpPr>
          <p:cNvPr id="4" name="object 4"/>
          <p:cNvSpPr/>
          <p:nvPr/>
        </p:nvSpPr>
        <p:spPr>
          <a:xfrm>
            <a:off x="1950216" y="1206978"/>
            <a:ext cx="4108500" cy="990591"/>
          </a:xfrm>
          <a:custGeom>
            <a:avLst/>
            <a:gdLst/>
            <a:ahLst/>
            <a:cxnLst/>
            <a:rect l="l" t="t" r="r" b="b"/>
            <a:pathLst>
              <a:path w="3997325" h="2121535">
                <a:moveTo>
                  <a:pt x="3997147" y="2120976"/>
                </a:moveTo>
                <a:lnTo>
                  <a:pt x="0" y="2120976"/>
                </a:lnTo>
                <a:lnTo>
                  <a:pt x="0" y="0"/>
                </a:lnTo>
                <a:lnTo>
                  <a:pt x="3997147" y="0"/>
                </a:lnTo>
                <a:lnTo>
                  <a:pt x="3997147" y="2120976"/>
                </a:lnTo>
                <a:close/>
              </a:path>
            </a:pathLst>
          </a:custGeom>
          <a:solidFill>
            <a:srgbClr val="00B1C8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211051" y="1206978"/>
            <a:ext cx="4107600" cy="990589"/>
          </a:xfrm>
          <a:custGeom>
            <a:avLst/>
            <a:gdLst/>
            <a:ahLst/>
            <a:cxnLst/>
            <a:rect l="l" t="t" r="r" b="b"/>
            <a:pathLst>
              <a:path w="3997325" h="2121535">
                <a:moveTo>
                  <a:pt x="3997147" y="2120976"/>
                </a:moveTo>
                <a:lnTo>
                  <a:pt x="0" y="2120976"/>
                </a:lnTo>
                <a:lnTo>
                  <a:pt x="0" y="0"/>
                </a:lnTo>
                <a:lnTo>
                  <a:pt x="3997147" y="0"/>
                </a:lnTo>
                <a:lnTo>
                  <a:pt x="3997147" y="2120976"/>
                </a:lnTo>
                <a:close/>
              </a:path>
            </a:pathLst>
          </a:custGeom>
          <a:solidFill>
            <a:srgbClr val="0085A4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950215" y="2673110"/>
            <a:ext cx="8146987" cy="2658284"/>
          </a:xfrm>
          <a:custGeom>
            <a:avLst/>
            <a:gdLst/>
            <a:ahLst/>
            <a:cxnLst/>
            <a:rect l="l" t="t" r="r" b="b"/>
            <a:pathLst>
              <a:path w="3997325" h="2121535">
                <a:moveTo>
                  <a:pt x="3997147" y="2120976"/>
                </a:moveTo>
                <a:lnTo>
                  <a:pt x="0" y="2120976"/>
                </a:lnTo>
                <a:lnTo>
                  <a:pt x="0" y="0"/>
                </a:lnTo>
                <a:lnTo>
                  <a:pt x="3997147" y="0"/>
                </a:lnTo>
                <a:lnTo>
                  <a:pt x="3997147" y="2120976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07503" y="1353897"/>
            <a:ext cx="3623618" cy="7643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2400" b="1" i="0" u="none" strike="noStrike" kern="1200" cap="none" spc="10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Century Gothic"/>
              </a:rPr>
              <a:t>12543 </a:t>
            </a:r>
          </a:p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2400" b="1" i="0" u="none" strike="noStrike" kern="1200" cap="none" spc="10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Century Gothic"/>
              </a:rPr>
              <a:t>GARANTÍAS OTORGADAS</a:t>
            </a:r>
            <a:r>
              <a:rPr kumimoji="0" lang="es-AR" sz="1800" b="1" i="0" u="none" strike="noStrike" kern="1200" cap="none" spc="10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Century Gothic"/>
              </a:rPr>
              <a:t> </a:t>
            </a:r>
            <a:endParaRPr kumimoji="0" sz="1800" b="0" i="0" u="none" strike="noStrike" kern="1200" cap="none" spc="-18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592574" y="1361592"/>
            <a:ext cx="3369690" cy="7489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2400" b="1" i="0" u="none" strike="noStrike" kern="1200" cap="none" spc="10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Century Gothic"/>
              </a:rPr>
              <a:t>3262</a:t>
            </a:r>
          </a:p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2300" b="1" i="0" u="none" strike="noStrike" kern="1200" cap="none" spc="10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Century Gothic"/>
              </a:rPr>
              <a:t>TOTAL PYMES ASISTIDAS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1810918" y="6243674"/>
            <a:ext cx="2637155" cy="363561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 lvl="0" indent="-635" algn="l" defTabSz="914400" rtl="0" eaLnBrk="1" fontAlgn="auto" latinLnBrk="0" hangingPunct="1">
              <a:lnSpc>
                <a:spcPts val="1250"/>
              </a:lnSpc>
              <a:spcBef>
                <a:spcPts val="2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-3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MINISTERIO </a:t>
            </a:r>
            <a:r>
              <a:rPr kumimoji="0" sz="1100" b="1" i="0" u="none" strike="noStrike" kern="1200" cap="none" spc="-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DE</a:t>
            </a:r>
            <a:r>
              <a:rPr kumimoji="0" sz="1100" b="1" i="0" u="none" strike="noStrike" kern="1200" cap="none" spc="-26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 </a:t>
            </a:r>
            <a:r>
              <a:rPr kumimoji="0" sz="1100" b="1" i="0" u="none" strike="noStrike" kern="1200" cap="none" spc="-4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PRODUCCIÓN, </a:t>
            </a:r>
            <a:r>
              <a:rPr kumimoji="0" sz="1100" b="1" i="0" u="none" strike="noStrike" kern="120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CIENCIA  </a:t>
            </a:r>
            <a:r>
              <a:rPr kumimoji="0" sz="1100" b="1" i="0" u="none" strike="noStrike" kern="1200" cap="none" spc="3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E </a:t>
            </a:r>
            <a:r>
              <a:rPr kumimoji="0" sz="1100" b="1" i="0" u="none" strike="noStrike" kern="120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INNOVACIÓN</a:t>
            </a:r>
            <a:r>
              <a:rPr kumimoji="0" sz="1100" b="1" i="0" u="none" strike="noStrike" kern="1200" cap="none" spc="-229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 </a:t>
            </a:r>
            <a:r>
              <a:rPr kumimoji="0" sz="11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TECNOLÓGICA</a:t>
            </a: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"/>
              <a:ea typeface="+mn-ea"/>
              <a:cs typeface="Lucida Sans"/>
            </a:endParaRPr>
          </a:p>
        </p:txBody>
      </p:sp>
      <p:pic>
        <p:nvPicPr>
          <p:cNvPr id="29" name="Imagen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32205" y="5954801"/>
            <a:ext cx="1426818" cy="577745"/>
          </a:xfrm>
          <a:prstGeom prst="rect">
            <a:avLst/>
          </a:prstGeom>
        </p:spPr>
      </p:pic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164396D4-C74E-4E85-8041-0C87D7AE1985}"/>
              </a:ext>
            </a:extLst>
          </p:cNvPr>
          <p:cNvCxnSpPr>
            <a:cxnSpLocks/>
          </p:cNvCxnSpPr>
          <p:nvPr/>
        </p:nvCxnSpPr>
        <p:spPr>
          <a:xfrm>
            <a:off x="792482" y="762000"/>
            <a:ext cx="10236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bject 4">
            <a:extLst>
              <a:ext uri="{FF2B5EF4-FFF2-40B4-BE49-F238E27FC236}">
                <a16:creationId xmlns:a16="http://schemas.microsoft.com/office/drawing/2014/main" id="{C1D27001-70C5-40FC-9D46-0EED8246296E}"/>
              </a:ext>
            </a:extLst>
          </p:cNvPr>
          <p:cNvSpPr/>
          <p:nvPr/>
        </p:nvSpPr>
        <p:spPr>
          <a:xfrm>
            <a:off x="1950216" y="2311043"/>
            <a:ext cx="8352000" cy="508357"/>
          </a:xfrm>
          <a:custGeom>
            <a:avLst/>
            <a:gdLst/>
            <a:ahLst/>
            <a:cxnLst/>
            <a:rect l="l" t="t" r="r" b="b"/>
            <a:pathLst>
              <a:path w="3997325" h="2121535">
                <a:moveTo>
                  <a:pt x="3997147" y="2120976"/>
                </a:moveTo>
                <a:lnTo>
                  <a:pt x="0" y="2120976"/>
                </a:lnTo>
                <a:lnTo>
                  <a:pt x="0" y="0"/>
                </a:lnTo>
                <a:lnTo>
                  <a:pt x="3997147" y="0"/>
                </a:lnTo>
                <a:lnTo>
                  <a:pt x="3997147" y="2120976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0" tIns="0" rIns="0" bIns="0" rtlCol="0"/>
          <a:lstStyle/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2400" b="1" i="0" u="none" strike="noStrike" kern="1200" cap="none" spc="105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/>
                <a:ea typeface="+mn-ea"/>
                <a:cs typeface="Century Gothic"/>
              </a:rPr>
              <a:t>GARANTÍAS OTORGADAS POR SECTOR ECONÓMICO </a:t>
            </a:r>
            <a:endParaRPr kumimoji="0" lang="es-AR" sz="2400" b="0" i="0" u="none" strike="noStrike" kern="1200" cap="none" spc="-185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/>
              <a:ea typeface="+mn-ea"/>
              <a:cs typeface="Verdana"/>
            </a:endParaRPr>
          </a:p>
        </p:txBody>
      </p:sp>
      <p:graphicFrame>
        <p:nvGraphicFramePr>
          <p:cNvPr id="14" name="Gráfico 13">
            <a:extLst>
              <a:ext uri="{FF2B5EF4-FFF2-40B4-BE49-F238E27FC236}">
                <a16:creationId xmlns:a16="http://schemas.microsoft.com/office/drawing/2014/main" id="{F2DFC558-8AC5-4E83-B7E0-275A180B4819}"/>
              </a:ext>
            </a:extLst>
          </p:cNvPr>
          <p:cNvGraphicFramePr/>
          <p:nvPr/>
        </p:nvGraphicFramePr>
        <p:xfrm>
          <a:off x="838201" y="2893469"/>
          <a:ext cx="10720822" cy="3713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82119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1"/>
          <p:cNvSpPr txBox="1"/>
          <p:nvPr/>
        </p:nvSpPr>
        <p:spPr>
          <a:xfrm>
            <a:off x="1810918" y="6243674"/>
            <a:ext cx="2637155" cy="363561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 lvl="0" indent="-635" algn="l" defTabSz="914400" rtl="0" eaLnBrk="1" fontAlgn="auto" latinLnBrk="0" hangingPunct="1">
              <a:lnSpc>
                <a:spcPts val="1250"/>
              </a:lnSpc>
              <a:spcBef>
                <a:spcPts val="2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1" i="0" u="none" strike="noStrike" kern="1200" cap="none" spc="-3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MINISTERIO </a:t>
            </a:r>
            <a:r>
              <a:rPr kumimoji="0" sz="1100" b="1" i="0" u="none" strike="noStrike" kern="1200" cap="none" spc="-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DE</a:t>
            </a:r>
            <a:r>
              <a:rPr kumimoji="0" sz="1100" b="1" i="0" u="none" strike="noStrike" kern="1200" cap="none" spc="-26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 </a:t>
            </a:r>
            <a:r>
              <a:rPr kumimoji="0" sz="1100" b="1" i="0" u="none" strike="noStrike" kern="1200" cap="none" spc="-4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PRODUCCIÓN, </a:t>
            </a:r>
            <a:r>
              <a:rPr kumimoji="0" sz="1100" b="1" i="0" u="none" strike="noStrike" kern="120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CIENCIA  </a:t>
            </a:r>
            <a:r>
              <a:rPr kumimoji="0" sz="1100" b="1" i="0" u="none" strike="noStrike" kern="1200" cap="none" spc="3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E </a:t>
            </a:r>
            <a:r>
              <a:rPr kumimoji="0" sz="1100" b="1" i="0" u="none" strike="noStrike" kern="120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INNOVACIÓN</a:t>
            </a:r>
            <a:r>
              <a:rPr kumimoji="0" sz="1100" b="1" i="0" u="none" strike="noStrike" kern="1200" cap="none" spc="-229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 </a:t>
            </a:r>
            <a:r>
              <a:rPr kumimoji="0" sz="11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TECNÓGICA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"/>
              <a:ea typeface="+mn-ea"/>
              <a:cs typeface="Lucida Sans"/>
            </a:endParaRPr>
          </a:p>
        </p:txBody>
      </p:sp>
      <p:pic>
        <p:nvPicPr>
          <p:cNvPr id="22" name="Picture 2" descr="cid:image001.png@01D1A0A4.E3D346D0">
            <a:extLst>
              <a:ext uri="{FF2B5EF4-FFF2-40B4-BE49-F238E27FC236}">
                <a16:creationId xmlns:a16="http://schemas.microsoft.com/office/drawing/2014/main" id="{F41853F2-2912-46E4-A44E-39C8B40C62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9168" y="860586"/>
            <a:ext cx="3713669" cy="1501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object 2"/>
          <p:cNvSpPr txBox="1">
            <a:spLocks/>
          </p:cNvSpPr>
          <p:nvPr/>
        </p:nvSpPr>
        <p:spPr>
          <a:xfrm>
            <a:off x="2133599" y="2699706"/>
            <a:ext cx="7924800" cy="2828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065" marR="5080" lvl="0" indent="-5080" algn="ct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1" i="0" u="none" strike="noStrike" kern="1200" cap="none" spc="-8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Gill Sans MT"/>
                <a:ea typeface="+mj-ea"/>
                <a:cs typeface="Gill Sans MT"/>
              </a:rPr>
              <a:t>0800-666-4222</a:t>
            </a:r>
          </a:p>
          <a:p>
            <a:pPr marL="12065" marR="5080" lvl="0" indent="-5080" algn="ct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2800" b="1" i="0" u="none" strike="noStrike" kern="1200" cap="none" spc="-8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/>
              <a:ea typeface="+mj-ea"/>
              <a:cs typeface="Gill Sans MT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12065" marR="5080" lvl="0" indent="-5080" algn="ct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400" b="1" i="0" u="none" strike="noStrike" kern="1200" cap="none" spc="-8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/>
                <a:ea typeface="+mj-ea"/>
                <a:cs typeface="Gill Sans M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comercial@fogaba.com</a:t>
            </a:r>
            <a:endParaRPr kumimoji="0" lang="es-MX" sz="2400" b="1" i="0" u="none" strike="noStrike" kern="1200" cap="none" spc="-8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/>
              <a:ea typeface="+mj-ea"/>
              <a:cs typeface="Gill Sans MT"/>
            </a:endParaRPr>
          </a:p>
          <a:p>
            <a:pPr marL="12065" marR="5080" lvl="0" indent="-5080" algn="ct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400" b="1" i="0" u="none" strike="noStrike" kern="1200" cap="none" spc="-8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/>
                <a:ea typeface="+mj-ea"/>
                <a:cs typeface="Gill Sans M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www.fogaba.com.ar</a:t>
            </a:r>
            <a:endParaRPr kumimoji="0" lang="es-MX" sz="2400" b="1" i="0" u="none" strike="noStrike" kern="1200" cap="none" spc="-8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/>
              <a:ea typeface="+mj-ea"/>
              <a:cs typeface="Gill Sans MT"/>
            </a:endParaRPr>
          </a:p>
          <a:p>
            <a:pPr marL="12065" marR="5080" lvl="0" indent="-5080" algn="ct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2800" b="1" i="0" u="none" strike="noStrike" kern="1200" cap="none" spc="-8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/>
              <a:ea typeface="+mj-ea"/>
              <a:cs typeface="Gill Sans MT"/>
            </a:endParaRPr>
          </a:p>
          <a:p>
            <a:pPr marL="12065" marR="5080" lvl="0" indent="-5080" algn="ct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800" b="1" i="0" u="none" strike="noStrike" kern="1200" cap="none" spc="-8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j-ea"/>
                <a:cs typeface="Gill Sans MT"/>
              </a:rPr>
              <a:t>@Facebook/</a:t>
            </a:r>
            <a:r>
              <a:rPr kumimoji="0" lang="es-MX" sz="1800" b="1" i="0" u="none" strike="noStrike" kern="1200" cap="none" spc="-8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j-ea"/>
                <a:cs typeface="Gill Sans MT"/>
              </a:rPr>
              <a:t>fogaba</a:t>
            </a:r>
            <a:r>
              <a:rPr kumimoji="0" lang="es-MX" sz="1800" b="1" i="0" u="none" strike="noStrike" kern="1200" cap="none" spc="-8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j-ea"/>
                <a:cs typeface="Gill Sans MT"/>
              </a:rPr>
              <a:t>        @twitter/fogaba        @Instagram/fogaba</a:t>
            </a:r>
          </a:p>
          <a:p>
            <a:pPr marL="12065" marR="5080" lvl="0" indent="-5080" algn="ct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2800" b="1" i="0" u="none" strike="noStrike" kern="1200" cap="none" spc="-8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/>
              <a:ea typeface="+mj-ea"/>
              <a:cs typeface="Gill Sans MT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38400" y="5622035"/>
            <a:ext cx="737235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4 Rectángulo">
            <a:extLst>
              <a:ext uri="{FF2B5EF4-FFF2-40B4-BE49-F238E27FC236}">
                <a16:creationId xmlns:a16="http://schemas.microsoft.com/office/drawing/2014/main" id="{E325B44C-7487-4B8C-BAC4-1ABE18EF5F8D}"/>
              </a:ext>
            </a:extLst>
          </p:cNvPr>
          <p:cNvSpPr/>
          <p:nvPr/>
        </p:nvSpPr>
        <p:spPr>
          <a:xfrm>
            <a:off x="1524000" y="5334000"/>
            <a:ext cx="9144000" cy="216024"/>
          </a:xfrm>
          <a:prstGeom prst="rect">
            <a:avLst/>
          </a:prstGeom>
          <a:solidFill>
            <a:srgbClr val="12B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6 Rectángulo">
            <a:extLst>
              <a:ext uri="{FF2B5EF4-FFF2-40B4-BE49-F238E27FC236}">
                <a16:creationId xmlns:a16="http://schemas.microsoft.com/office/drawing/2014/main" id="{8DD19ADC-275A-4B97-9278-7B055CF5D116}"/>
              </a:ext>
            </a:extLst>
          </p:cNvPr>
          <p:cNvSpPr/>
          <p:nvPr/>
        </p:nvSpPr>
        <p:spPr>
          <a:xfrm>
            <a:off x="1524000" y="5334000"/>
            <a:ext cx="1763688" cy="216024"/>
          </a:xfrm>
          <a:prstGeom prst="rect">
            <a:avLst/>
          </a:prstGeom>
          <a:solidFill>
            <a:srgbClr val="D4E2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7 Rectángulo">
            <a:extLst>
              <a:ext uri="{FF2B5EF4-FFF2-40B4-BE49-F238E27FC236}">
                <a16:creationId xmlns:a16="http://schemas.microsoft.com/office/drawing/2014/main" id="{9E22BE56-08E3-462A-B4F6-35E556AB845B}"/>
              </a:ext>
            </a:extLst>
          </p:cNvPr>
          <p:cNvSpPr/>
          <p:nvPr/>
        </p:nvSpPr>
        <p:spPr>
          <a:xfrm>
            <a:off x="5159896" y="5334000"/>
            <a:ext cx="1872208" cy="216024"/>
          </a:xfrm>
          <a:prstGeom prst="rect">
            <a:avLst/>
          </a:prstGeom>
          <a:solidFill>
            <a:srgbClr val="8AB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8 Rectángulo">
            <a:extLst>
              <a:ext uri="{FF2B5EF4-FFF2-40B4-BE49-F238E27FC236}">
                <a16:creationId xmlns:a16="http://schemas.microsoft.com/office/drawing/2014/main" id="{2E2F007D-1049-4BE8-A090-A40780B35EC1}"/>
              </a:ext>
            </a:extLst>
          </p:cNvPr>
          <p:cNvSpPr/>
          <p:nvPr/>
        </p:nvSpPr>
        <p:spPr>
          <a:xfrm>
            <a:off x="7032104" y="5334000"/>
            <a:ext cx="1872208" cy="216024"/>
          </a:xfrm>
          <a:prstGeom prst="rect">
            <a:avLst/>
          </a:prstGeom>
          <a:solidFill>
            <a:srgbClr val="12C8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9 Rectángulo">
            <a:extLst>
              <a:ext uri="{FF2B5EF4-FFF2-40B4-BE49-F238E27FC236}">
                <a16:creationId xmlns:a16="http://schemas.microsoft.com/office/drawing/2014/main" id="{BE3F141D-FE25-4AD0-BBC4-18A0B0DCB16C}"/>
              </a:ext>
            </a:extLst>
          </p:cNvPr>
          <p:cNvSpPr/>
          <p:nvPr/>
        </p:nvSpPr>
        <p:spPr>
          <a:xfrm>
            <a:off x="3287688" y="5334000"/>
            <a:ext cx="1872208" cy="216024"/>
          </a:xfrm>
          <a:prstGeom prst="rect">
            <a:avLst/>
          </a:prstGeom>
          <a:solidFill>
            <a:srgbClr val="A5C4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6541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210</Words>
  <Application>Microsoft Office PowerPoint</Application>
  <PresentationFormat>Panorámica</PresentationFormat>
  <Paragraphs>43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Calibri</vt:lpstr>
      <vt:lpstr>Century Gothic</vt:lpstr>
      <vt:lpstr>Gill Sans MT</vt:lpstr>
      <vt:lpstr>Lucida Sans</vt:lpstr>
      <vt:lpstr>Verdana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Raquel Babjaczuk</dc:creator>
  <cp:lastModifiedBy>Carolina Natalia Vivian</cp:lastModifiedBy>
  <cp:revision>2</cp:revision>
  <dcterms:created xsi:type="dcterms:W3CDTF">2020-05-18T19:51:58Z</dcterms:created>
  <dcterms:modified xsi:type="dcterms:W3CDTF">2020-07-17T14:00:14Z</dcterms:modified>
</cp:coreProperties>
</file>